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4"/>
  </p:notesMasterIdLst>
  <p:sldIdLst>
    <p:sldId id="256" r:id="rId2"/>
    <p:sldId id="258" r:id="rId3"/>
    <p:sldId id="259" r:id="rId4"/>
    <p:sldId id="260" r:id="rId5"/>
    <p:sldId id="271" r:id="rId6"/>
    <p:sldId id="261" r:id="rId7"/>
    <p:sldId id="262" r:id="rId8"/>
    <p:sldId id="263" r:id="rId9"/>
    <p:sldId id="267" r:id="rId10"/>
    <p:sldId id="264" r:id="rId11"/>
    <p:sldId id="282" r:id="rId12"/>
    <p:sldId id="277" r:id="rId13"/>
    <p:sldId id="278" r:id="rId14"/>
    <p:sldId id="283" r:id="rId15"/>
    <p:sldId id="284" r:id="rId16"/>
    <p:sldId id="285" r:id="rId17"/>
    <p:sldId id="286" r:id="rId18"/>
    <p:sldId id="287" r:id="rId19"/>
    <p:sldId id="288" r:id="rId20"/>
    <p:sldId id="265" r:id="rId21"/>
    <p:sldId id="266" r:id="rId22"/>
    <p:sldId id="279" r:id="rId23"/>
    <p:sldId id="273" r:id="rId24"/>
    <p:sldId id="272" r:id="rId25"/>
    <p:sldId id="275" r:id="rId26"/>
    <p:sldId id="280" r:id="rId27"/>
    <p:sldId id="281" r:id="rId28"/>
    <p:sldId id="308" r:id="rId29"/>
    <p:sldId id="291" r:id="rId30"/>
    <p:sldId id="292" r:id="rId31"/>
    <p:sldId id="293" r:id="rId32"/>
    <p:sldId id="294" r:id="rId33"/>
    <p:sldId id="295" r:id="rId34"/>
    <p:sldId id="289" r:id="rId35"/>
    <p:sldId id="290" r:id="rId36"/>
    <p:sldId id="296" r:id="rId37"/>
    <p:sldId id="309" r:id="rId38"/>
    <p:sldId id="269" r:id="rId39"/>
    <p:sldId id="297" r:id="rId40"/>
    <p:sldId id="270" r:id="rId41"/>
    <p:sldId id="268" r:id="rId42"/>
    <p:sldId id="302" r:id="rId43"/>
    <p:sldId id="298" r:id="rId44"/>
    <p:sldId id="300" r:id="rId45"/>
    <p:sldId id="274" r:id="rId46"/>
    <p:sldId id="303" r:id="rId47"/>
    <p:sldId id="304" r:id="rId48"/>
    <p:sldId id="305" r:id="rId49"/>
    <p:sldId id="306" r:id="rId50"/>
    <p:sldId id="307" r:id="rId51"/>
    <p:sldId id="301" r:id="rId52"/>
    <p:sldId id="299" r:id="rId5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472D"/>
    <a:srgbClr val="E5402D"/>
    <a:srgbClr val="1E0D2F"/>
    <a:srgbClr val="191919"/>
    <a:srgbClr val="1F1F1F"/>
    <a:srgbClr val="1A1A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4FAA0C-FB92-4A53-9BB8-AB6AAFA50D47}" v="8" dt="2023-07-20T17:34:50.168"/>
    <p1510:client id="{5FD936DD-54D3-401E-9E05-8B793880DCBB}" v="2575" dt="2023-07-20T17:30:49.087"/>
    <p1510:client id="{D68E5BD2-07BF-4A37-AF8D-DB96F7391991}" v="4" dt="2023-07-20T17:36:03.5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gor Fonseca" userId="c5f3262410fe781c" providerId="Windows Live" clId="Web-{D68E5BD2-07BF-4A37-AF8D-DB96F7391991}"/>
    <pc:docChg chg="modSld">
      <pc:chgData name="Igor Fonseca" userId="c5f3262410fe781c" providerId="Windows Live" clId="Web-{D68E5BD2-07BF-4A37-AF8D-DB96F7391991}" dt="2023-07-20T17:36:03.595" v="3" actId="20577"/>
      <pc:docMkLst>
        <pc:docMk/>
      </pc:docMkLst>
      <pc:sldChg chg="modSp">
        <pc:chgData name="Igor Fonseca" userId="c5f3262410fe781c" providerId="Windows Live" clId="Web-{D68E5BD2-07BF-4A37-AF8D-DB96F7391991}" dt="2023-07-20T17:36:03.595" v="3" actId="20577"/>
        <pc:sldMkLst>
          <pc:docMk/>
          <pc:sldMk cId="2537691361" sldId="256"/>
        </pc:sldMkLst>
        <pc:spChg chg="mod">
          <ac:chgData name="Igor Fonseca" userId="c5f3262410fe781c" providerId="Windows Live" clId="Web-{D68E5BD2-07BF-4A37-AF8D-DB96F7391991}" dt="2023-07-20T17:36:03.595" v="3" actId="20577"/>
          <ac:spMkLst>
            <pc:docMk/>
            <pc:sldMk cId="2537691361" sldId="256"/>
            <ac:spMk id="2" creationId="{A1355241-852B-DC19-0508-B9786492CE6D}"/>
          </ac:spMkLst>
        </pc:spChg>
      </pc:sldChg>
    </pc:docChg>
  </pc:docChgLst>
  <pc:docChgLst>
    <pc:chgData name="Igor Fonseca" userId="c5f3262410fe781c" providerId="Windows Live" clId="Web-{044FAA0C-FB92-4A53-9BB8-AB6AAFA50D47}"/>
    <pc:docChg chg="modSld">
      <pc:chgData name="Igor Fonseca" userId="c5f3262410fe781c" providerId="Windows Live" clId="Web-{044FAA0C-FB92-4A53-9BB8-AB6AAFA50D47}" dt="2023-07-20T17:34:48.527" v="2" actId="20577"/>
      <pc:docMkLst>
        <pc:docMk/>
      </pc:docMkLst>
      <pc:sldChg chg="modSp">
        <pc:chgData name="Igor Fonseca" userId="c5f3262410fe781c" providerId="Windows Live" clId="Web-{044FAA0C-FB92-4A53-9BB8-AB6AAFA50D47}" dt="2023-07-20T17:34:48.527" v="2" actId="20577"/>
        <pc:sldMkLst>
          <pc:docMk/>
          <pc:sldMk cId="2705271855" sldId="271"/>
        </pc:sldMkLst>
        <pc:spChg chg="mod">
          <ac:chgData name="Igor Fonseca" userId="c5f3262410fe781c" providerId="Windows Live" clId="Web-{044FAA0C-FB92-4A53-9BB8-AB6AAFA50D47}" dt="2023-07-20T17:34:48.527" v="2" actId="20577"/>
          <ac:spMkLst>
            <pc:docMk/>
            <pc:sldMk cId="2705271855" sldId="271"/>
            <ac:spMk id="18" creationId="{CDA38F44-80EA-8B1A-527E-252F0EE0E9FA}"/>
          </ac:spMkLst>
        </pc:spChg>
      </pc:sldChg>
    </pc:docChg>
  </pc:docChgLst>
  <pc:docChgLst>
    <pc:chgData name="Igor Fonseca" userId="c5f3262410fe781c" providerId="LiveId" clId="{5FD936DD-54D3-401E-9E05-8B793880DCBB}"/>
    <pc:docChg chg="undo custSel addSld delSld modSld sldOrd addMainMaster delMainMaster">
      <pc:chgData name="Igor Fonseca" userId="c5f3262410fe781c" providerId="LiveId" clId="{5FD936DD-54D3-401E-9E05-8B793880DCBB}" dt="2023-07-20T17:32:57.967" v="16213" actId="1036"/>
      <pc:docMkLst>
        <pc:docMk/>
      </pc:docMkLst>
      <pc:sldChg chg="addSp delSp modSp new mod modMedia setBg modClrScheme addAnim delAnim chgLayout">
        <pc:chgData name="Igor Fonseca" userId="c5f3262410fe781c" providerId="LiveId" clId="{5FD936DD-54D3-401E-9E05-8B793880DCBB}" dt="2023-07-19T19:53:12.094" v="14454" actId="20577"/>
        <pc:sldMkLst>
          <pc:docMk/>
          <pc:sldMk cId="2537691361" sldId="256"/>
        </pc:sldMkLst>
        <pc:spChg chg="mod ord">
          <ac:chgData name="Igor Fonseca" userId="c5f3262410fe781c" providerId="LiveId" clId="{5FD936DD-54D3-401E-9E05-8B793880DCBB}" dt="2023-07-19T19:53:12.094" v="14454" actId="20577"/>
          <ac:spMkLst>
            <pc:docMk/>
            <pc:sldMk cId="2537691361" sldId="256"/>
            <ac:spMk id="2" creationId="{A1355241-852B-DC19-0508-B9786492CE6D}"/>
          </ac:spMkLst>
        </pc:spChg>
        <pc:spChg chg="mod">
          <ac:chgData name="Igor Fonseca" userId="c5f3262410fe781c" providerId="LiveId" clId="{5FD936DD-54D3-401E-9E05-8B793880DCBB}" dt="2023-07-02T14:12:39.200" v="4864" actId="14100"/>
          <ac:spMkLst>
            <pc:docMk/>
            <pc:sldMk cId="2537691361" sldId="256"/>
            <ac:spMk id="3" creationId="{FCDA466B-F05E-192B-BE7B-38A6466F310B}"/>
          </ac:spMkLst>
        </pc:spChg>
        <pc:spChg chg="add del">
          <ac:chgData name="Igor Fonseca" userId="c5f3262410fe781c" providerId="LiveId" clId="{5FD936DD-54D3-401E-9E05-8B793880DCBB}" dt="2023-06-30T14:05:49.401" v="83" actId="26606"/>
          <ac:spMkLst>
            <pc:docMk/>
            <pc:sldMk cId="2537691361" sldId="256"/>
            <ac:spMk id="6" creationId="{AA61CCAC-6875-474C-8E9E-F57ABF078C2B}"/>
          </ac:spMkLst>
        </pc:spChg>
        <pc:spChg chg="add del">
          <ac:chgData name="Igor Fonseca" userId="c5f3262410fe781c" providerId="LiveId" clId="{5FD936DD-54D3-401E-9E05-8B793880DCBB}" dt="2023-06-30T14:05:49.401" v="83" actId="26606"/>
          <ac:spMkLst>
            <pc:docMk/>
            <pc:sldMk cId="2537691361" sldId="256"/>
            <ac:spMk id="7" creationId="{5683D043-25BB-4AC9-8130-641179672614}"/>
          </ac:spMkLst>
        </pc:spChg>
        <pc:spChg chg="add del">
          <ac:chgData name="Igor Fonseca" userId="c5f3262410fe781c" providerId="LiveId" clId="{5FD936DD-54D3-401E-9E05-8B793880DCBB}" dt="2023-06-30T14:06:04.182" v="87" actId="26606"/>
          <ac:spMkLst>
            <pc:docMk/>
            <pc:sldMk cId="2537691361" sldId="256"/>
            <ac:spMk id="8" creationId="{DF0CAD46-2E46-44EB-A063-C05881768CE6}"/>
          </ac:spMkLst>
        </pc:spChg>
        <pc:spChg chg="add del">
          <ac:chgData name="Igor Fonseca" userId="c5f3262410fe781c" providerId="LiveId" clId="{5FD936DD-54D3-401E-9E05-8B793880DCBB}" dt="2023-06-30T14:02:37.572" v="9" actId="26606"/>
          <ac:spMkLst>
            <pc:docMk/>
            <pc:sldMk cId="2537691361" sldId="256"/>
            <ac:spMk id="9" creationId="{F2E5B6AE-5EFE-45F0-A2AE-ED771CA3D7DD}"/>
          </ac:spMkLst>
        </pc:spChg>
        <pc:spChg chg="add del">
          <ac:chgData name="Igor Fonseca" userId="c5f3262410fe781c" providerId="LiveId" clId="{5FD936DD-54D3-401E-9E05-8B793880DCBB}" dt="2023-06-30T14:06:04.182" v="87" actId="26606"/>
          <ac:spMkLst>
            <pc:docMk/>
            <pc:sldMk cId="2537691361" sldId="256"/>
            <ac:spMk id="12" creationId="{DE8A7E9B-3161-4AE7-B85C-EE3D7786D549}"/>
          </ac:spMkLst>
        </pc:spChg>
        <pc:spChg chg="add del">
          <ac:chgData name="Igor Fonseca" userId="c5f3262410fe781c" providerId="LiveId" clId="{5FD936DD-54D3-401E-9E05-8B793880DCBB}" dt="2023-06-30T14:02:43.932" v="11" actId="26606"/>
          <ac:spMkLst>
            <pc:docMk/>
            <pc:sldMk cId="2537691361" sldId="256"/>
            <ac:spMk id="14" creationId="{E20BB609-EF92-42DB-836C-0699A590B5CF}"/>
          </ac:spMkLst>
        </pc:spChg>
        <pc:spChg chg="add del">
          <ac:chgData name="Igor Fonseca" userId="c5f3262410fe781c" providerId="LiveId" clId="{5FD936DD-54D3-401E-9E05-8B793880DCBB}" dt="2023-06-30T14:02:43.932" v="11" actId="26606"/>
          <ac:spMkLst>
            <pc:docMk/>
            <pc:sldMk cId="2537691361" sldId="256"/>
            <ac:spMk id="16" creationId="{40FA88D0-E295-4CF3-934C-6423EACEB025}"/>
          </ac:spMkLst>
        </pc:spChg>
        <pc:spChg chg="add del">
          <ac:chgData name="Igor Fonseca" userId="c5f3262410fe781c" providerId="LiveId" clId="{5FD936DD-54D3-401E-9E05-8B793880DCBB}" dt="2023-06-30T14:02:51.651" v="15" actId="26606"/>
          <ac:spMkLst>
            <pc:docMk/>
            <pc:sldMk cId="2537691361" sldId="256"/>
            <ac:spMk id="19" creationId="{CA5B2A81-2C8E-4963-AFD4-E539D168B475}"/>
          </ac:spMkLst>
        </pc:spChg>
        <pc:spChg chg="add del">
          <ac:chgData name="Igor Fonseca" userId="c5f3262410fe781c" providerId="LiveId" clId="{5FD936DD-54D3-401E-9E05-8B793880DCBB}" dt="2023-06-30T14:02:59.041" v="17" actId="26606"/>
          <ac:spMkLst>
            <pc:docMk/>
            <pc:sldMk cId="2537691361" sldId="256"/>
            <ac:spMk id="23" creationId="{143B1410-D187-427C-B738-BA6AEEF75FA2}"/>
          </ac:spMkLst>
        </pc:spChg>
        <pc:spChg chg="add del">
          <ac:chgData name="Igor Fonseca" userId="c5f3262410fe781c" providerId="LiveId" clId="{5FD936DD-54D3-401E-9E05-8B793880DCBB}" dt="2023-06-30T14:02:59.041" v="17" actId="26606"/>
          <ac:spMkLst>
            <pc:docMk/>
            <pc:sldMk cId="2537691361" sldId="256"/>
            <ac:spMk id="25" creationId="{67F1335F-97CE-4842-9A57-2B6A3F459D82}"/>
          </ac:spMkLst>
        </pc:spChg>
        <pc:spChg chg="add del">
          <ac:chgData name="Igor Fonseca" userId="c5f3262410fe781c" providerId="LiveId" clId="{5FD936DD-54D3-401E-9E05-8B793880DCBB}" dt="2023-06-30T14:03:08.963" v="21" actId="26606"/>
          <ac:spMkLst>
            <pc:docMk/>
            <pc:sldMk cId="2537691361" sldId="256"/>
            <ac:spMk id="27" creationId="{9B7AD9F6-8CE7-4299-8FC6-328F4DCD3FF9}"/>
          </ac:spMkLst>
        </pc:spChg>
        <pc:spChg chg="add del">
          <ac:chgData name="Igor Fonseca" userId="c5f3262410fe781c" providerId="LiveId" clId="{5FD936DD-54D3-401E-9E05-8B793880DCBB}" dt="2023-06-30T14:03:08.963" v="21" actId="26606"/>
          <ac:spMkLst>
            <pc:docMk/>
            <pc:sldMk cId="2537691361" sldId="256"/>
            <ac:spMk id="28" creationId="{F49775AF-8896-43EE-92C6-83497D6DC56F}"/>
          </ac:spMkLst>
        </pc:spChg>
        <pc:spChg chg="add del">
          <ac:chgData name="Igor Fonseca" userId="c5f3262410fe781c" providerId="LiveId" clId="{5FD936DD-54D3-401E-9E05-8B793880DCBB}" dt="2023-06-30T14:06:13.807" v="91" actId="26606"/>
          <ac:spMkLst>
            <pc:docMk/>
            <pc:sldMk cId="2537691361" sldId="256"/>
            <ac:spMk id="32" creationId="{9B7AD9F6-8CE7-4299-8FC6-328F4DCD3FF9}"/>
          </ac:spMkLst>
        </pc:spChg>
        <pc:spChg chg="add del">
          <ac:chgData name="Igor Fonseca" userId="c5f3262410fe781c" providerId="LiveId" clId="{5FD936DD-54D3-401E-9E05-8B793880DCBB}" dt="2023-06-30T14:06:13.807" v="91" actId="26606"/>
          <ac:spMkLst>
            <pc:docMk/>
            <pc:sldMk cId="2537691361" sldId="256"/>
            <ac:spMk id="33" creationId="{F49775AF-8896-43EE-92C6-83497D6DC56F}"/>
          </ac:spMkLst>
        </pc:spChg>
        <pc:spChg chg="add del">
          <ac:chgData name="Igor Fonseca" userId="c5f3262410fe781c" providerId="LiveId" clId="{5FD936DD-54D3-401E-9E05-8B793880DCBB}" dt="2023-06-30T14:06:19.370" v="95" actId="26606"/>
          <ac:spMkLst>
            <pc:docMk/>
            <pc:sldMk cId="2537691361" sldId="256"/>
            <ac:spMk id="36" creationId="{CFD1D2CD-954D-4C4D-B505-05EAD159B230}"/>
          </ac:spMkLst>
        </pc:spChg>
        <pc:spChg chg="add">
          <ac:chgData name="Igor Fonseca" userId="c5f3262410fe781c" providerId="LiveId" clId="{5FD936DD-54D3-401E-9E05-8B793880DCBB}" dt="2023-06-30T14:06:19.408" v="96" actId="26606"/>
          <ac:spMkLst>
            <pc:docMk/>
            <pc:sldMk cId="2537691361" sldId="256"/>
            <ac:spMk id="40" creationId="{812CB9FF-7D0E-C6EE-FD1E-5414C1C2FEB3}"/>
          </ac:spMkLst>
        </pc:spChg>
        <pc:spChg chg="add">
          <ac:chgData name="Igor Fonseca" userId="c5f3262410fe781c" providerId="LiveId" clId="{5FD936DD-54D3-401E-9E05-8B793880DCBB}" dt="2023-06-30T14:06:19.408" v="96" actId="26606"/>
          <ac:spMkLst>
            <pc:docMk/>
            <pc:sldMk cId="2537691361" sldId="256"/>
            <ac:spMk id="41" creationId="{E4AF4B06-53F0-C847-8C21-2E98F1814642}"/>
          </ac:spMkLst>
        </pc:spChg>
        <pc:spChg chg="add del">
          <ac:chgData name="Igor Fonseca" userId="c5f3262410fe781c" providerId="LiveId" clId="{5FD936DD-54D3-401E-9E05-8B793880DCBB}" dt="2023-06-30T14:03:19.957" v="25" actId="26606"/>
          <ac:spMkLst>
            <pc:docMk/>
            <pc:sldMk cId="2537691361" sldId="256"/>
            <ac:spMk id="43" creationId="{4187D111-0A9D-421B-84EB-FC5811C3A931}"/>
          </ac:spMkLst>
        </pc:spChg>
        <pc:spChg chg="add del">
          <ac:chgData name="Igor Fonseca" userId="c5f3262410fe781c" providerId="LiveId" clId="{5FD936DD-54D3-401E-9E05-8B793880DCBB}" dt="2023-06-30T14:03:19.957" v="25" actId="26606"/>
          <ac:spMkLst>
            <pc:docMk/>
            <pc:sldMk cId="2537691361" sldId="256"/>
            <ac:spMk id="44" creationId="{729E7B49-E1D9-4EAE-8B30-D958A9580767}"/>
          </ac:spMkLst>
        </pc:spChg>
        <pc:spChg chg="add del">
          <ac:chgData name="Igor Fonseca" userId="c5f3262410fe781c" providerId="LiveId" clId="{5FD936DD-54D3-401E-9E05-8B793880DCBB}" dt="2023-06-30T14:03:19.957" v="25" actId="26606"/>
          <ac:spMkLst>
            <pc:docMk/>
            <pc:sldMk cId="2537691361" sldId="256"/>
            <ac:spMk id="46" creationId="{D2BA0570-7BB5-4FB7-B41A-048CE0327BAC}"/>
          </ac:spMkLst>
        </pc:spChg>
        <pc:spChg chg="add">
          <ac:chgData name="Igor Fonseca" userId="c5f3262410fe781c" providerId="LiveId" clId="{5FD936DD-54D3-401E-9E05-8B793880DCBB}" dt="2023-06-30T14:06:19.408" v="96" actId="26606"/>
          <ac:spMkLst>
            <pc:docMk/>
            <pc:sldMk cId="2537691361" sldId="256"/>
            <ac:spMk id="47" creationId="{7F70A2C4-3347-EF31-F002-FB70BCCF4497}"/>
          </ac:spMkLst>
        </pc:spChg>
        <pc:spChg chg="add del">
          <ac:chgData name="Igor Fonseca" userId="c5f3262410fe781c" providerId="LiveId" clId="{5FD936DD-54D3-401E-9E05-8B793880DCBB}" dt="2023-06-30T14:03:26.839" v="27" actId="26606"/>
          <ac:spMkLst>
            <pc:docMk/>
            <pc:sldMk cId="2537691361" sldId="256"/>
            <ac:spMk id="63" creationId="{733E0473-C315-42D8-A82A-A2FE49DC67DA}"/>
          </ac:spMkLst>
        </pc:spChg>
        <pc:spChg chg="add del">
          <ac:chgData name="Igor Fonseca" userId="c5f3262410fe781c" providerId="LiveId" clId="{5FD936DD-54D3-401E-9E05-8B793880DCBB}" dt="2023-06-30T14:03:26.839" v="27" actId="26606"/>
          <ac:spMkLst>
            <pc:docMk/>
            <pc:sldMk cId="2537691361" sldId="256"/>
            <ac:spMk id="64" creationId="{AD23A251-68F2-43E5-812B-4BBAE1AF535E}"/>
          </ac:spMkLst>
        </pc:spChg>
        <pc:spChg chg="add del">
          <ac:chgData name="Igor Fonseca" userId="c5f3262410fe781c" providerId="LiveId" clId="{5FD936DD-54D3-401E-9E05-8B793880DCBB}" dt="2023-06-30T14:03:38.541" v="31" actId="26606"/>
          <ac:spMkLst>
            <pc:docMk/>
            <pc:sldMk cId="2537691361" sldId="256"/>
            <ac:spMk id="75" creationId="{8F626F98-F213-4034-8836-88A71501D0F0}"/>
          </ac:spMkLst>
        </pc:spChg>
        <pc:spChg chg="add del">
          <ac:chgData name="Igor Fonseca" userId="c5f3262410fe781c" providerId="LiveId" clId="{5FD936DD-54D3-401E-9E05-8B793880DCBB}" dt="2023-06-30T14:03:38.541" v="31" actId="26606"/>
          <ac:spMkLst>
            <pc:docMk/>
            <pc:sldMk cId="2537691361" sldId="256"/>
            <ac:spMk id="77" creationId="{6B3DAACF-D844-4480-94BE-2DE00ABEEB13}"/>
          </ac:spMkLst>
        </pc:spChg>
        <pc:spChg chg="add del">
          <ac:chgData name="Igor Fonseca" userId="c5f3262410fe781c" providerId="LiveId" clId="{5FD936DD-54D3-401E-9E05-8B793880DCBB}" dt="2023-06-30T14:03:52.526" v="33" actId="26606"/>
          <ac:spMkLst>
            <pc:docMk/>
            <pc:sldMk cId="2537691361" sldId="256"/>
            <ac:spMk id="79" creationId="{37FDDF72-DE39-4F99-A3C1-DD9D7815D7DB}"/>
          </ac:spMkLst>
        </pc:spChg>
        <pc:spChg chg="add del">
          <ac:chgData name="Igor Fonseca" userId="c5f3262410fe781c" providerId="LiveId" clId="{5FD936DD-54D3-401E-9E05-8B793880DCBB}" dt="2023-06-30T14:03:52.526" v="33" actId="26606"/>
          <ac:spMkLst>
            <pc:docMk/>
            <pc:sldMk cId="2537691361" sldId="256"/>
            <ac:spMk id="80" creationId="{5E4ECE80-3AD1-450C-B62A-98788F193948}"/>
          </ac:spMkLst>
        </pc:spChg>
        <pc:spChg chg="add del">
          <ac:chgData name="Igor Fonseca" userId="c5f3262410fe781c" providerId="LiveId" clId="{5FD936DD-54D3-401E-9E05-8B793880DCBB}" dt="2023-06-30T14:03:52.526" v="33" actId="26606"/>
          <ac:spMkLst>
            <pc:docMk/>
            <pc:sldMk cId="2537691361" sldId="256"/>
            <ac:spMk id="81" creationId="{C4056FD6-9767-4B1A-ACC2-9883F6A5B86D}"/>
          </ac:spMkLst>
        </pc:spChg>
        <pc:spChg chg="add del">
          <ac:chgData name="Igor Fonseca" userId="c5f3262410fe781c" providerId="LiveId" clId="{5FD936DD-54D3-401E-9E05-8B793880DCBB}" dt="2023-06-30T14:03:58.422" v="37" actId="26606"/>
          <ac:spMkLst>
            <pc:docMk/>
            <pc:sldMk cId="2537691361" sldId="256"/>
            <ac:spMk id="84" creationId="{D6A5485D-4AF6-47BA-8BB1-44D0639B9FA6}"/>
          </ac:spMkLst>
        </pc:spChg>
        <pc:spChg chg="add del">
          <ac:chgData name="Igor Fonseca" userId="c5f3262410fe781c" providerId="LiveId" clId="{5FD936DD-54D3-401E-9E05-8B793880DCBB}" dt="2023-06-30T14:03:58.422" v="37" actId="26606"/>
          <ac:spMkLst>
            <pc:docMk/>
            <pc:sldMk cId="2537691361" sldId="256"/>
            <ac:spMk id="86" creationId="{E9B141D4-C8D6-48AA-95E4-9D7277D2A93D}"/>
          </ac:spMkLst>
        </pc:spChg>
        <pc:spChg chg="add del">
          <ac:chgData name="Igor Fonseca" userId="c5f3262410fe781c" providerId="LiveId" clId="{5FD936DD-54D3-401E-9E05-8B793880DCBB}" dt="2023-06-30T14:04:04.031" v="41" actId="26606"/>
          <ac:spMkLst>
            <pc:docMk/>
            <pc:sldMk cId="2537691361" sldId="256"/>
            <ac:spMk id="88" creationId="{63A1188B-F6D0-454F-8265-790DD27A80DC}"/>
          </ac:spMkLst>
        </pc:spChg>
        <pc:spChg chg="add del">
          <ac:chgData name="Igor Fonseca" userId="c5f3262410fe781c" providerId="LiveId" clId="{5FD936DD-54D3-401E-9E05-8B793880DCBB}" dt="2023-06-30T14:04:04.031" v="41" actId="26606"/>
          <ac:spMkLst>
            <pc:docMk/>
            <pc:sldMk cId="2537691361" sldId="256"/>
            <ac:spMk id="90" creationId="{E1508670-65E0-4939-8E5D-98D071CA1A36}"/>
          </ac:spMkLst>
        </pc:spChg>
        <pc:spChg chg="add del">
          <ac:chgData name="Igor Fonseca" userId="c5f3262410fe781c" providerId="LiveId" clId="{5FD936DD-54D3-401E-9E05-8B793880DCBB}" dt="2023-06-30T14:04:04.031" v="41" actId="26606"/>
          <ac:spMkLst>
            <pc:docMk/>
            <pc:sldMk cId="2537691361" sldId="256"/>
            <ac:spMk id="91" creationId="{BA680864-F353-4128-88F8-98E04FD7641B}"/>
          </ac:spMkLst>
        </pc:spChg>
        <pc:spChg chg="add del">
          <ac:chgData name="Igor Fonseca" userId="c5f3262410fe781c" providerId="LiveId" clId="{5FD936DD-54D3-401E-9E05-8B793880DCBB}" dt="2023-06-30T14:04:11.166" v="45" actId="26606"/>
          <ac:spMkLst>
            <pc:docMk/>
            <pc:sldMk cId="2537691361" sldId="256"/>
            <ac:spMk id="93" creationId="{F2E5B6AE-5EFE-45F0-A2AE-ED771CA3D7DD}"/>
          </ac:spMkLst>
        </pc:spChg>
        <pc:spChg chg="add del">
          <ac:chgData name="Igor Fonseca" userId="c5f3262410fe781c" providerId="LiveId" clId="{5FD936DD-54D3-401E-9E05-8B793880DCBB}" dt="2023-06-30T14:04:13.089" v="47" actId="26606"/>
          <ac:spMkLst>
            <pc:docMk/>
            <pc:sldMk cId="2537691361" sldId="256"/>
            <ac:spMk id="97" creationId="{8384DFCF-812D-4D4D-AF17-87CF24095564}"/>
          </ac:spMkLst>
        </pc:spChg>
        <pc:spChg chg="add del">
          <ac:chgData name="Igor Fonseca" userId="c5f3262410fe781c" providerId="LiveId" clId="{5FD936DD-54D3-401E-9E05-8B793880DCBB}" dt="2023-06-30T14:04:13.089" v="47" actId="26606"/>
          <ac:spMkLst>
            <pc:docMk/>
            <pc:sldMk cId="2537691361" sldId="256"/>
            <ac:spMk id="99" creationId="{4E5510F6-578F-4795-916E-B4F8271F3DC7}"/>
          </ac:spMkLst>
        </pc:spChg>
        <pc:spChg chg="add del">
          <ac:chgData name="Igor Fonseca" userId="c5f3262410fe781c" providerId="LiveId" clId="{5FD936DD-54D3-401E-9E05-8B793880DCBB}" dt="2023-06-30T14:04:19.250" v="49" actId="26606"/>
          <ac:spMkLst>
            <pc:docMk/>
            <pc:sldMk cId="2537691361" sldId="256"/>
            <ac:spMk id="104" creationId="{A6F7EA0E-9196-4767-BBF1-F01DC431543C}"/>
          </ac:spMkLst>
        </pc:spChg>
        <pc:spChg chg="add del">
          <ac:chgData name="Igor Fonseca" userId="c5f3262410fe781c" providerId="LiveId" clId="{5FD936DD-54D3-401E-9E05-8B793880DCBB}" dt="2023-06-30T14:04:19.250" v="49" actId="26606"/>
          <ac:spMkLst>
            <pc:docMk/>
            <pc:sldMk cId="2537691361" sldId="256"/>
            <ac:spMk id="106" creationId="{A76F333A-62E0-4AF3-80DE-CFDF4B3763B9}"/>
          </ac:spMkLst>
        </pc:spChg>
        <pc:spChg chg="add del">
          <ac:chgData name="Igor Fonseca" userId="c5f3262410fe781c" providerId="LiveId" clId="{5FD936DD-54D3-401E-9E05-8B793880DCBB}" dt="2023-06-30T14:04:23.104" v="53" actId="26606"/>
          <ac:spMkLst>
            <pc:docMk/>
            <pc:sldMk cId="2537691361" sldId="256"/>
            <ac:spMk id="109" creationId="{CA5B2A81-2C8E-4963-AFD4-E539D168B475}"/>
          </ac:spMkLst>
        </pc:spChg>
        <pc:spChg chg="add del">
          <ac:chgData name="Igor Fonseca" userId="c5f3262410fe781c" providerId="LiveId" clId="{5FD936DD-54D3-401E-9E05-8B793880DCBB}" dt="2023-06-30T14:04:33.525" v="57" actId="26606"/>
          <ac:spMkLst>
            <pc:docMk/>
            <pc:sldMk cId="2537691361" sldId="256"/>
            <ac:spMk id="114" creationId="{A34066D6-1B59-4642-A86D-39464CEE971B}"/>
          </ac:spMkLst>
        </pc:spChg>
        <pc:spChg chg="add del">
          <ac:chgData name="Igor Fonseca" userId="c5f3262410fe781c" providerId="LiveId" clId="{5FD936DD-54D3-401E-9E05-8B793880DCBB}" dt="2023-06-30T14:04:33.525" v="57" actId="26606"/>
          <ac:spMkLst>
            <pc:docMk/>
            <pc:sldMk cId="2537691361" sldId="256"/>
            <ac:spMk id="115" creationId="{18E928D9-3091-4385-B979-265D55AD02CE}"/>
          </ac:spMkLst>
        </pc:spChg>
        <pc:spChg chg="add del">
          <ac:chgData name="Igor Fonseca" userId="c5f3262410fe781c" providerId="LiveId" clId="{5FD936DD-54D3-401E-9E05-8B793880DCBB}" dt="2023-06-30T14:04:33.525" v="57" actId="26606"/>
          <ac:spMkLst>
            <pc:docMk/>
            <pc:sldMk cId="2537691361" sldId="256"/>
            <ac:spMk id="116" creationId="{7D602432-D774-4CF5-94E8-7D52D01059D2}"/>
          </ac:spMkLst>
        </pc:spChg>
        <pc:spChg chg="add del">
          <ac:chgData name="Igor Fonseca" userId="c5f3262410fe781c" providerId="LiveId" clId="{5FD936DD-54D3-401E-9E05-8B793880DCBB}" dt="2023-06-30T14:04:33.525" v="57" actId="26606"/>
          <ac:spMkLst>
            <pc:docMk/>
            <pc:sldMk cId="2537691361" sldId="256"/>
            <ac:spMk id="117" creationId="{CBF9EBB4-5078-47B2-AAA0-DF4A88D8182A}"/>
          </ac:spMkLst>
        </pc:spChg>
        <pc:spChg chg="add del">
          <ac:chgData name="Igor Fonseca" userId="c5f3262410fe781c" providerId="LiveId" clId="{5FD936DD-54D3-401E-9E05-8B793880DCBB}" dt="2023-06-30T14:04:36.572" v="59" actId="26606"/>
          <ac:spMkLst>
            <pc:docMk/>
            <pc:sldMk cId="2537691361" sldId="256"/>
            <ac:spMk id="119" creationId="{4EFE82FE-7465-AE46-88DF-34D347E83B84}"/>
          </ac:spMkLst>
        </pc:spChg>
        <pc:spChg chg="add del">
          <ac:chgData name="Igor Fonseca" userId="c5f3262410fe781c" providerId="LiveId" clId="{5FD936DD-54D3-401E-9E05-8B793880DCBB}" dt="2023-06-30T14:04:48.406" v="63" actId="26606"/>
          <ac:spMkLst>
            <pc:docMk/>
            <pc:sldMk cId="2537691361" sldId="256"/>
            <ac:spMk id="129" creationId="{9B7AD9F6-8CE7-4299-8FC6-328F4DCD3FF9}"/>
          </ac:spMkLst>
        </pc:spChg>
        <pc:spChg chg="add del">
          <ac:chgData name="Igor Fonseca" userId="c5f3262410fe781c" providerId="LiveId" clId="{5FD936DD-54D3-401E-9E05-8B793880DCBB}" dt="2023-06-30T14:04:48.406" v="63" actId="26606"/>
          <ac:spMkLst>
            <pc:docMk/>
            <pc:sldMk cId="2537691361" sldId="256"/>
            <ac:spMk id="130" creationId="{F49775AF-8896-43EE-92C6-83497D6DC56F}"/>
          </ac:spMkLst>
        </pc:spChg>
        <pc:spChg chg="add del">
          <ac:chgData name="Igor Fonseca" userId="c5f3262410fe781c" providerId="LiveId" clId="{5FD936DD-54D3-401E-9E05-8B793880DCBB}" dt="2023-06-30T14:04:58.091" v="67" actId="26606"/>
          <ac:spMkLst>
            <pc:docMk/>
            <pc:sldMk cId="2537691361" sldId="256"/>
            <ac:spMk id="133" creationId="{4187D111-0A9D-421B-84EB-FC5811C3A931}"/>
          </ac:spMkLst>
        </pc:spChg>
        <pc:spChg chg="add del">
          <ac:chgData name="Igor Fonseca" userId="c5f3262410fe781c" providerId="LiveId" clId="{5FD936DD-54D3-401E-9E05-8B793880DCBB}" dt="2023-06-30T14:04:58.091" v="67" actId="26606"/>
          <ac:spMkLst>
            <pc:docMk/>
            <pc:sldMk cId="2537691361" sldId="256"/>
            <ac:spMk id="149" creationId="{729E7B49-E1D9-4EAE-8B30-D958A9580767}"/>
          </ac:spMkLst>
        </pc:spChg>
        <pc:spChg chg="add del">
          <ac:chgData name="Igor Fonseca" userId="c5f3262410fe781c" providerId="LiveId" clId="{5FD936DD-54D3-401E-9E05-8B793880DCBB}" dt="2023-06-30T14:04:58.091" v="67" actId="26606"/>
          <ac:spMkLst>
            <pc:docMk/>
            <pc:sldMk cId="2537691361" sldId="256"/>
            <ac:spMk id="150" creationId="{D2BA0570-7BB5-4FB7-B41A-048CE0327BAC}"/>
          </ac:spMkLst>
        </pc:spChg>
        <pc:spChg chg="add del">
          <ac:chgData name="Igor Fonseca" userId="c5f3262410fe781c" providerId="LiveId" clId="{5FD936DD-54D3-401E-9E05-8B793880DCBB}" dt="2023-06-30T14:05:12.590" v="71" actId="26606"/>
          <ac:spMkLst>
            <pc:docMk/>
            <pc:sldMk cId="2537691361" sldId="256"/>
            <ac:spMk id="153" creationId="{9B7AD9F6-8CE7-4299-8FC6-328F4DCD3FF9}"/>
          </ac:spMkLst>
        </pc:spChg>
        <pc:spChg chg="add del">
          <ac:chgData name="Igor Fonseca" userId="c5f3262410fe781c" providerId="LiveId" clId="{5FD936DD-54D3-401E-9E05-8B793880DCBB}" dt="2023-06-30T14:05:12.590" v="71" actId="26606"/>
          <ac:spMkLst>
            <pc:docMk/>
            <pc:sldMk cId="2537691361" sldId="256"/>
            <ac:spMk id="154" creationId="{F49775AF-8896-43EE-92C6-83497D6DC56F}"/>
          </ac:spMkLst>
        </pc:spChg>
        <pc:spChg chg="add del">
          <ac:chgData name="Igor Fonseca" userId="c5f3262410fe781c" providerId="LiveId" clId="{5FD936DD-54D3-401E-9E05-8B793880DCBB}" dt="2023-06-30T14:05:35.872" v="79" actId="26606"/>
          <ac:spMkLst>
            <pc:docMk/>
            <pc:sldMk cId="2537691361" sldId="256"/>
            <ac:spMk id="157" creationId="{8F626F98-F213-4034-8836-88A71501D0F0}"/>
          </ac:spMkLst>
        </pc:spChg>
        <pc:spChg chg="add del">
          <ac:chgData name="Igor Fonseca" userId="c5f3262410fe781c" providerId="LiveId" clId="{5FD936DD-54D3-401E-9E05-8B793880DCBB}" dt="2023-06-30T14:05:35.872" v="79" actId="26606"/>
          <ac:spMkLst>
            <pc:docMk/>
            <pc:sldMk cId="2537691361" sldId="256"/>
            <ac:spMk id="159" creationId="{6B3DAACF-D844-4480-94BE-2DE00ABEEB13}"/>
          </ac:spMkLst>
        </pc:spChg>
        <pc:spChg chg="add del">
          <ac:chgData name="Igor Fonseca" userId="c5f3262410fe781c" providerId="LiveId" clId="{5FD936DD-54D3-401E-9E05-8B793880DCBB}" dt="2023-06-30T14:05:27.487" v="76" actId="26606"/>
          <ac:spMkLst>
            <pc:docMk/>
            <pc:sldMk cId="2537691361" sldId="256"/>
            <ac:spMk id="164" creationId="{5A3543A4-F08D-4D8C-9773-79C09DC456FB}"/>
          </ac:spMkLst>
        </pc:spChg>
        <pc:spChg chg="add del">
          <ac:chgData name="Igor Fonseca" userId="c5f3262410fe781c" providerId="LiveId" clId="{5FD936DD-54D3-401E-9E05-8B793880DCBB}" dt="2023-06-30T14:05:27.487" v="76" actId="26606"/>
          <ac:spMkLst>
            <pc:docMk/>
            <pc:sldMk cId="2537691361" sldId="256"/>
            <ac:spMk id="166" creationId="{D41FA3D7-37B0-47AA-8B62-7F5DEAF6A413}"/>
          </ac:spMkLst>
        </pc:spChg>
        <pc:spChg chg="add del">
          <ac:chgData name="Igor Fonseca" userId="c5f3262410fe781c" providerId="LiveId" clId="{5FD936DD-54D3-401E-9E05-8B793880DCBB}" dt="2023-06-30T14:05:27.487" v="76" actId="26606"/>
          <ac:spMkLst>
            <pc:docMk/>
            <pc:sldMk cId="2537691361" sldId="256"/>
            <ac:spMk id="168" creationId="{4A8DB7F0-0917-4F6E-B25E-3279BBF5DF9C}"/>
          </ac:spMkLst>
        </pc:spChg>
        <pc:spChg chg="add del">
          <ac:chgData name="Igor Fonseca" userId="c5f3262410fe781c" providerId="LiveId" clId="{5FD936DD-54D3-401E-9E05-8B793880DCBB}" dt="2023-06-30T14:05:35.356" v="78" actId="26606"/>
          <ac:spMkLst>
            <pc:docMk/>
            <pc:sldMk cId="2537691361" sldId="256"/>
            <ac:spMk id="170" creationId="{5A3543A4-F08D-4D8C-9773-79C09DC456FB}"/>
          </ac:spMkLst>
        </pc:spChg>
        <pc:spChg chg="add del">
          <ac:chgData name="Igor Fonseca" userId="c5f3262410fe781c" providerId="LiveId" clId="{5FD936DD-54D3-401E-9E05-8B793880DCBB}" dt="2023-06-30T14:05:35.356" v="78" actId="26606"/>
          <ac:spMkLst>
            <pc:docMk/>
            <pc:sldMk cId="2537691361" sldId="256"/>
            <ac:spMk id="171" creationId="{D41FA3D7-37B0-47AA-8B62-7F5DEAF6A413}"/>
          </ac:spMkLst>
        </pc:spChg>
        <pc:spChg chg="add del">
          <ac:chgData name="Igor Fonseca" userId="c5f3262410fe781c" providerId="LiveId" clId="{5FD936DD-54D3-401E-9E05-8B793880DCBB}" dt="2023-06-30T14:05:35.356" v="78" actId="26606"/>
          <ac:spMkLst>
            <pc:docMk/>
            <pc:sldMk cId="2537691361" sldId="256"/>
            <ac:spMk id="172" creationId="{4A8DB7F0-0917-4F6E-B25E-3279BBF5DF9C}"/>
          </ac:spMkLst>
        </pc:spChg>
        <pc:grpChg chg="add del">
          <ac:chgData name="Igor Fonseca" userId="c5f3262410fe781c" providerId="LiveId" clId="{5FD936DD-54D3-401E-9E05-8B793880DCBB}" dt="2023-06-30T14:06:04.182" v="87" actId="26606"/>
          <ac:grpSpMkLst>
            <pc:docMk/>
            <pc:sldMk cId="2537691361" sldId="256"/>
            <ac:grpSpMk id="18" creationId="{C3E45FAB-3768-4529-B0E8-A0E9BE5E382B}"/>
          </ac:grpSpMkLst>
        </pc:grpChg>
        <pc:grpChg chg="add del">
          <ac:chgData name="Igor Fonseca" userId="c5f3262410fe781c" providerId="LiveId" clId="{5FD936DD-54D3-401E-9E05-8B793880DCBB}" dt="2023-06-30T14:03:19.957" v="25" actId="26606"/>
          <ac:grpSpMkLst>
            <pc:docMk/>
            <pc:sldMk cId="2537691361" sldId="256"/>
            <ac:grpSpMk id="45" creationId="{A0064D7E-06DA-49C2-98D1-4C063EBE9ECE}"/>
          </ac:grpSpMkLst>
        </pc:grpChg>
        <pc:grpChg chg="add del">
          <ac:chgData name="Igor Fonseca" userId="c5f3262410fe781c" providerId="LiveId" clId="{5FD936DD-54D3-401E-9E05-8B793880DCBB}" dt="2023-06-30T14:03:26.839" v="27" actId="26606"/>
          <ac:grpSpMkLst>
            <pc:docMk/>
            <pc:sldMk cId="2537691361" sldId="256"/>
            <ac:grpSpMk id="66" creationId="{0350AF23-2606-421F-AB7B-23D9B48F3E9B}"/>
          </ac:grpSpMkLst>
        </pc:grpChg>
        <pc:grpChg chg="add del">
          <ac:chgData name="Igor Fonseca" userId="c5f3262410fe781c" providerId="LiveId" clId="{5FD936DD-54D3-401E-9E05-8B793880DCBB}" dt="2023-06-30T14:04:36.572" v="59" actId="26606"/>
          <ac:grpSpMkLst>
            <pc:docMk/>
            <pc:sldMk cId="2537691361" sldId="256"/>
            <ac:grpSpMk id="120" creationId="{66F2B51C-9578-EB41-A17E-FFF9D491ADA0}"/>
          </ac:grpSpMkLst>
        </pc:grpChg>
        <pc:grpChg chg="add del">
          <ac:chgData name="Igor Fonseca" userId="c5f3262410fe781c" providerId="LiveId" clId="{5FD936DD-54D3-401E-9E05-8B793880DCBB}" dt="2023-06-30T14:04:58.091" v="67" actId="26606"/>
          <ac:grpSpMkLst>
            <pc:docMk/>
            <pc:sldMk cId="2537691361" sldId="256"/>
            <ac:grpSpMk id="134" creationId="{A0064D7E-06DA-49C2-98D1-4C063EBE9ECE}"/>
          </ac:grpSpMkLst>
        </pc:grpChg>
        <pc:picChg chg="add del">
          <ac:chgData name="Igor Fonseca" userId="c5f3262410fe781c" providerId="LiveId" clId="{5FD936DD-54D3-401E-9E05-8B793880DCBB}" dt="2023-06-30T14:02:37.572" v="9" actId="26606"/>
          <ac:picMkLst>
            <pc:docMk/>
            <pc:sldMk cId="2537691361" sldId="256"/>
            <ac:picMk id="4" creationId="{1562DDD5-8C98-D729-FB68-EDF514221F7D}"/>
          </ac:picMkLst>
        </pc:picChg>
        <pc:picChg chg="add del mod">
          <ac:chgData name="Igor Fonseca" userId="c5f3262410fe781c" providerId="LiveId" clId="{5FD936DD-54D3-401E-9E05-8B793880DCBB}" dt="2023-06-30T14:05:49.401" v="83" actId="26606"/>
          <ac:picMkLst>
            <pc:docMk/>
            <pc:sldMk cId="2537691361" sldId="256"/>
            <ac:picMk id="5" creationId="{004E485B-87F6-45BF-A9D6-A3857E0EBA6A}"/>
          </ac:picMkLst>
        </pc:picChg>
        <pc:picChg chg="add del">
          <ac:chgData name="Igor Fonseca" userId="c5f3262410fe781c" providerId="LiveId" clId="{5FD936DD-54D3-401E-9E05-8B793880DCBB}" dt="2023-06-30T14:06:04.182" v="87" actId="26606"/>
          <ac:picMkLst>
            <pc:docMk/>
            <pc:sldMk cId="2537691361" sldId="256"/>
            <ac:picMk id="10" creationId="{566CEE30-156A-FFF7-54BA-B5BE2E86912F}"/>
          </ac:picMkLst>
        </pc:picChg>
        <pc:picChg chg="add del">
          <ac:chgData name="Igor Fonseca" userId="c5f3262410fe781c" providerId="LiveId" clId="{5FD936DD-54D3-401E-9E05-8B793880DCBB}" dt="2023-06-30T14:02:43.932" v="11" actId="26606"/>
          <ac:picMkLst>
            <pc:docMk/>
            <pc:sldMk cId="2537691361" sldId="256"/>
            <ac:picMk id="17" creationId="{54D1CDCC-079D-04C0-59FB-3B0C94E60F9E}"/>
          </ac:picMkLst>
        </pc:picChg>
        <pc:picChg chg="add del">
          <ac:chgData name="Igor Fonseca" userId="c5f3262410fe781c" providerId="LiveId" clId="{5FD936DD-54D3-401E-9E05-8B793880DCBB}" dt="2023-06-30T14:02:51.651" v="15" actId="26606"/>
          <ac:picMkLst>
            <pc:docMk/>
            <pc:sldMk cId="2537691361" sldId="256"/>
            <ac:picMk id="20" creationId="{41D1B8A2-F029-BF45-C583-E68047F305A9}"/>
          </ac:picMkLst>
        </pc:picChg>
        <pc:picChg chg="add del">
          <ac:chgData name="Igor Fonseca" userId="c5f3262410fe781c" providerId="LiveId" clId="{5FD936DD-54D3-401E-9E05-8B793880DCBB}" dt="2023-06-30T14:02:59.041" v="17" actId="26606"/>
          <ac:picMkLst>
            <pc:docMk/>
            <pc:sldMk cId="2537691361" sldId="256"/>
            <ac:picMk id="24" creationId="{F0A2B1E9-91DE-9D15-42B4-DD35210317C2}"/>
          </ac:picMkLst>
        </pc:picChg>
        <pc:picChg chg="add del">
          <ac:chgData name="Igor Fonseca" userId="c5f3262410fe781c" providerId="LiveId" clId="{5FD936DD-54D3-401E-9E05-8B793880DCBB}" dt="2023-06-30T14:03:08.963" v="21" actId="26606"/>
          <ac:picMkLst>
            <pc:docMk/>
            <pc:sldMk cId="2537691361" sldId="256"/>
            <ac:picMk id="29" creationId="{949ED708-F042-E611-022E-079E4E664372}"/>
          </ac:picMkLst>
        </pc:picChg>
        <pc:picChg chg="add del">
          <ac:chgData name="Igor Fonseca" userId="c5f3262410fe781c" providerId="LiveId" clId="{5FD936DD-54D3-401E-9E05-8B793880DCBB}" dt="2023-06-30T14:06:13.807" v="91" actId="26606"/>
          <ac:picMkLst>
            <pc:docMk/>
            <pc:sldMk cId="2537691361" sldId="256"/>
            <ac:picMk id="34" creationId="{47A4031F-1458-87DC-6971-BF11DBE0E191}"/>
          </ac:picMkLst>
        </pc:picChg>
        <pc:picChg chg="add del">
          <ac:chgData name="Igor Fonseca" userId="c5f3262410fe781c" providerId="LiveId" clId="{5FD936DD-54D3-401E-9E05-8B793880DCBB}" dt="2023-06-30T14:06:19.370" v="95" actId="26606"/>
          <ac:picMkLst>
            <pc:docMk/>
            <pc:sldMk cId="2537691361" sldId="256"/>
            <ac:picMk id="37" creationId="{F925DC2C-E298-784A-E396-565ADA115ECA}"/>
          </ac:picMkLst>
        </pc:picChg>
        <pc:picChg chg="add">
          <ac:chgData name="Igor Fonseca" userId="c5f3262410fe781c" providerId="LiveId" clId="{5FD936DD-54D3-401E-9E05-8B793880DCBB}" dt="2023-06-30T14:06:19.408" v="96" actId="26606"/>
          <ac:picMkLst>
            <pc:docMk/>
            <pc:sldMk cId="2537691361" sldId="256"/>
            <ac:picMk id="42" creationId="{C7C339AE-2319-7C95-0554-6E0235BBC08F}"/>
          </ac:picMkLst>
        </pc:picChg>
        <pc:picChg chg="add del">
          <ac:chgData name="Igor Fonseca" userId="c5f3262410fe781c" providerId="LiveId" clId="{5FD936DD-54D3-401E-9E05-8B793880DCBB}" dt="2023-06-30T14:03:19.957" v="25" actId="26606"/>
          <ac:picMkLst>
            <pc:docMk/>
            <pc:sldMk cId="2537691361" sldId="256"/>
            <ac:picMk id="61" creationId="{D5102877-AB8C-07F9-0827-83EADC6F748C}"/>
          </ac:picMkLst>
        </pc:picChg>
        <pc:picChg chg="add mod">
          <ac:chgData name="Igor Fonseca" userId="c5f3262410fe781c" providerId="LiveId" clId="{5FD936DD-54D3-401E-9E05-8B793880DCBB}" dt="2023-07-01T16:25:13.132" v="3563" actId="1036"/>
          <ac:picMkLst>
            <pc:docMk/>
            <pc:sldMk cId="2537691361" sldId="256"/>
            <ac:picMk id="62" creationId="{DF9F3F27-5D1C-89CC-CE56-1D1912A25B6F}"/>
          </ac:picMkLst>
        </pc:picChg>
        <pc:picChg chg="add del">
          <ac:chgData name="Igor Fonseca" userId="c5f3262410fe781c" providerId="LiveId" clId="{5FD936DD-54D3-401E-9E05-8B793880DCBB}" dt="2023-06-30T14:03:26.839" v="27" actId="26606"/>
          <ac:picMkLst>
            <pc:docMk/>
            <pc:sldMk cId="2537691361" sldId="256"/>
            <ac:picMk id="65" creationId="{88C49C12-A7A5-C59D-F5F9-5684B3AAF65A}"/>
          </ac:picMkLst>
        </pc:picChg>
        <pc:picChg chg="add del">
          <ac:chgData name="Igor Fonseca" userId="c5f3262410fe781c" providerId="LiveId" clId="{5FD936DD-54D3-401E-9E05-8B793880DCBB}" dt="2023-06-30T14:03:38.541" v="31" actId="26606"/>
          <ac:picMkLst>
            <pc:docMk/>
            <pc:sldMk cId="2537691361" sldId="256"/>
            <ac:picMk id="76" creationId="{B146350A-EBA0-2200-18A6-F2A943AA8735}"/>
          </ac:picMkLst>
        </pc:picChg>
        <pc:picChg chg="add del">
          <ac:chgData name="Igor Fonseca" userId="c5f3262410fe781c" providerId="LiveId" clId="{5FD936DD-54D3-401E-9E05-8B793880DCBB}" dt="2023-06-30T14:03:52.526" v="33" actId="26606"/>
          <ac:picMkLst>
            <pc:docMk/>
            <pc:sldMk cId="2537691361" sldId="256"/>
            <ac:picMk id="82" creationId="{2EA6E57B-12BC-3FC5-A1A5-4820DE7A01B2}"/>
          </ac:picMkLst>
        </pc:picChg>
        <pc:picChg chg="add del mod">
          <ac:chgData name="Igor Fonseca" userId="c5f3262410fe781c" providerId="LiveId" clId="{5FD936DD-54D3-401E-9E05-8B793880DCBB}" dt="2023-06-30T14:03:58.422" v="37" actId="26606"/>
          <ac:picMkLst>
            <pc:docMk/>
            <pc:sldMk cId="2537691361" sldId="256"/>
            <ac:picMk id="85" creationId="{BB22D34C-AB8D-1967-E823-A5AFDD36DA38}"/>
          </ac:picMkLst>
        </pc:picChg>
        <pc:picChg chg="add del">
          <ac:chgData name="Igor Fonseca" userId="c5f3262410fe781c" providerId="LiveId" clId="{5FD936DD-54D3-401E-9E05-8B793880DCBB}" dt="2023-06-30T14:04:04.031" v="41" actId="26606"/>
          <ac:picMkLst>
            <pc:docMk/>
            <pc:sldMk cId="2537691361" sldId="256"/>
            <ac:picMk id="89" creationId="{39E9A0F8-B015-6D79-E9A0-5EF9D28F3C99}"/>
          </ac:picMkLst>
        </pc:picChg>
        <pc:picChg chg="add del">
          <ac:chgData name="Igor Fonseca" userId="c5f3262410fe781c" providerId="LiveId" clId="{5FD936DD-54D3-401E-9E05-8B793880DCBB}" dt="2023-06-30T14:04:11.166" v="45" actId="26606"/>
          <ac:picMkLst>
            <pc:docMk/>
            <pc:sldMk cId="2537691361" sldId="256"/>
            <ac:picMk id="95" creationId="{1562DDD5-8C98-D729-FB68-EDF514221F7D}"/>
          </ac:picMkLst>
        </pc:picChg>
        <pc:picChg chg="add del">
          <ac:chgData name="Igor Fonseca" userId="c5f3262410fe781c" providerId="LiveId" clId="{5FD936DD-54D3-401E-9E05-8B793880DCBB}" dt="2023-06-30T14:04:13.089" v="47" actId="26606"/>
          <ac:picMkLst>
            <pc:docMk/>
            <pc:sldMk cId="2537691361" sldId="256"/>
            <ac:picMk id="98" creationId="{63317A1C-0E4A-8BD7-9831-F4C670E580F9}"/>
          </ac:picMkLst>
        </pc:picChg>
        <pc:picChg chg="add del">
          <ac:chgData name="Igor Fonseca" userId="c5f3262410fe781c" providerId="LiveId" clId="{5FD936DD-54D3-401E-9E05-8B793880DCBB}" dt="2023-06-30T14:04:19.250" v="49" actId="26606"/>
          <ac:picMkLst>
            <pc:docMk/>
            <pc:sldMk cId="2537691361" sldId="256"/>
            <ac:picMk id="105" creationId="{967AA8DE-D44C-95A4-9858-57410175EE49}"/>
          </ac:picMkLst>
        </pc:picChg>
        <pc:picChg chg="add del">
          <ac:chgData name="Igor Fonseca" userId="c5f3262410fe781c" providerId="LiveId" clId="{5FD936DD-54D3-401E-9E05-8B793880DCBB}" dt="2023-06-30T14:04:23.104" v="53" actId="26606"/>
          <ac:picMkLst>
            <pc:docMk/>
            <pc:sldMk cId="2537691361" sldId="256"/>
            <ac:picMk id="110" creationId="{41D1B8A2-F029-BF45-C583-E68047F305A9}"/>
          </ac:picMkLst>
        </pc:picChg>
        <pc:picChg chg="add del">
          <ac:chgData name="Igor Fonseca" userId="c5f3262410fe781c" providerId="LiveId" clId="{5FD936DD-54D3-401E-9E05-8B793880DCBB}" dt="2023-06-30T14:04:33.525" v="57" actId="26606"/>
          <ac:picMkLst>
            <pc:docMk/>
            <pc:sldMk cId="2537691361" sldId="256"/>
            <ac:picMk id="113" creationId="{15F50DE6-E9AB-417F-0EB8-596BAC1B447A}"/>
          </ac:picMkLst>
        </pc:picChg>
        <pc:picChg chg="add del">
          <ac:chgData name="Igor Fonseca" userId="c5f3262410fe781c" providerId="LiveId" clId="{5FD936DD-54D3-401E-9E05-8B793880DCBB}" dt="2023-06-30T14:04:36.572" v="59" actId="26606"/>
          <ac:picMkLst>
            <pc:docMk/>
            <pc:sldMk cId="2537691361" sldId="256"/>
            <ac:picMk id="126" creationId="{B556F874-5A32-C371-4EFC-6D628C06DDD3}"/>
          </ac:picMkLst>
        </pc:picChg>
        <pc:picChg chg="add del">
          <ac:chgData name="Igor Fonseca" userId="c5f3262410fe781c" providerId="LiveId" clId="{5FD936DD-54D3-401E-9E05-8B793880DCBB}" dt="2023-06-30T14:04:48.406" v="63" actId="26606"/>
          <ac:picMkLst>
            <pc:docMk/>
            <pc:sldMk cId="2537691361" sldId="256"/>
            <ac:picMk id="131" creationId="{949ED708-F042-E611-022E-079E4E664372}"/>
          </ac:picMkLst>
        </pc:picChg>
        <pc:picChg chg="add del">
          <ac:chgData name="Igor Fonseca" userId="c5f3262410fe781c" providerId="LiveId" clId="{5FD936DD-54D3-401E-9E05-8B793880DCBB}" dt="2023-06-30T14:04:58.091" v="67" actId="26606"/>
          <ac:picMkLst>
            <pc:docMk/>
            <pc:sldMk cId="2537691361" sldId="256"/>
            <ac:picMk id="151" creationId="{D5102877-AB8C-07F9-0827-83EADC6F748C}"/>
          </ac:picMkLst>
        </pc:picChg>
        <pc:picChg chg="add del">
          <ac:chgData name="Igor Fonseca" userId="c5f3262410fe781c" providerId="LiveId" clId="{5FD936DD-54D3-401E-9E05-8B793880DCBB}" dt="2023-06-30T14:05:12.590" v="71" actId="26606"/>
          <ac:picMkLst>
            <pc:docMk/>
            <pc:sldMk cId="2537691361" sldId="256"/>
            <ac:picMk id="155" creationId="{949ED708-F042-E611-022E-079E4E664372}"/>
          </ac:picMkLst>
        </pc:picChg>
        <pc:picChg chg="add del mod ord">
          <ac:chgData name="Igor Fonseca" userId="c5f3262410fe781c" providerId="LiveId" clId="{5FD936DD-54D3-401E-9E05-8B793880DCBB}" dt="2023-06-30T14:05:35.872" v="79" actId="26606"/>
          <ac:picMkLst>
            <pc:docMk/>
            <pc:sldMk cId="2537691361" sldId="256"/>
            <ac:picMk id="158" creationId="{B146350A-EBA0-2200-18A6-F2A943AA8735}"/>
          </ac:picMkLst>
        </pc:picChg>
        <pc:picChg chg="add del">
          <ac:chgData name="Igor Fonseca" userId="c5f3262410fe781c" providerId="LiveId" clId="{5FD936DD-54D3-401E-9E05-8B793880DCBB}" dt="2023-06-30T19:24:45.287" v="2607" actId="21"/>
          <ac:picMkLst>
            <pc:docMk/>
            <pc:sldMk cId="2537691361" sldId="256"/>
            <ac:picMk id="7170" creationId="{B00EC25A-93D8-FECD-E9A5-C5241F33B158}"/>
          </ac:picMkLst>
        </pc:picChg>
        <pc:cxnChg chg="add del">
          <ac:chgData name="Igor Fonseca" userId="c5f3262410fe781c" providerId="LiveId" clId="{5FD936DD-54D3-401E-9E05-8B793880DCBB}" dt="2023-06-30T14:02:37.572" v="9" actId="26606"/>
          <ac:cxnSpMkLst>
            <pc:docMk/>
            <pc:sldMk cId="2537691361" sldId="256"/>
            <ac:cxnSpMk id="11" creationId="{D255B435-D9F3-4A31-B89E-36741390DB4B}"/>
          </ac:cxnSpMkLst>
        </pc:cxnChg>
        <pc:cxnChg chg="add del">
          <ac:chgData name="Igor Fonseca" userId="c5f3262410fe781c" providerId="LiveId" clId="{5FD936DD-54D3-401E-9E05-8B793880DCBB}" dt="2023-06-30T14:02:43.932" v="11" actId="26606"/>
          <ac:cxnSpMkLst>
            <pc:docMk/>
            <pc:sldMk cId="2537691361" sldId="256"/>
            <ac:cxnSpMk id="13" creationId="{8F4E56A8-93D5-4BE3-AE61-84677331AD07}"/>
          </ac:cxnSpMkLst>
        </pc:cxnChg>
        <pc:cxnChg chg="add del">
          <ac:chgData name="Igor Fonseca" userId="c5f3262410fe781c" providerId="LiveId" clId="{5FD936DD-54D3-401E-9E05-8B793880DCBB}" dt="2023-06-30T14:02:43.932" v="11" actId="26606"/>
          <ac:cxnSpMkLst>
            <pc:docMk/>
            <pc:sldMk cId="2537691361" sldId="256"/>
            <ac:cxnSpMk id="15" creationId="{BD492A0C-1773-477B-83B5-C707CB057709}"/>
          </ac:cxnSpMkLst>
        </pc:cxnChg>
        <pc:cxnChg chg="add del">
          <ac:chgData name="Igor Fonseca" userId="c5f3262410fe781c" providerId="LiveId" clId="{5FD936DD-54D3-401E-9E05-8B793880DCBB}" dt="2023-06-30T14:02:51.651" v="15" actId="26606"/>
          <ac:cxnSpMkLst>
            <pc:docMk/>
            <pc:sldMk cId="2537691361" sldId="256"/>
            <ac:cxnSpMk id="21" creationId="{9E7C23BC-DAA6-40E1-8166-B8C4439D1430}"/>
          </ac:cxnSpMkLst>
        </pc:cxnChg>
        <pc:cxnChg chg="add del">
          <ac:chgData name="Igor Fonseca" userId="c5f3262410fe781c" providerId="LiveId" clId="{5FD936DD-54D3-401E-9E05-8B793880DCBB}" dt="2023-06-30T14:06:19.370" v="95" actId="26606"/>
          <ac:cxnSpMkLst>
            <pc:docMk/>
            <pc:sldMk cId="2537691361" sldId="256"/>
            <ac:cxnSpMk id="38" creationId="{D132AEA7-A24A-45A9-BF8F-D0AFF34DF68C}"/>
          </ac:cxnSpMkLst>
        </pc:cxnChg>
        <pc:cxnChg chg="add del">
          <ac:chgData name="Igor Fonseca" userId="c5f3262410fe781c" providerId="LiveId" clId="{5FD936DD-54D3-401E-9E05-8B793880DCBB}" dt="2023-06-30T14:04:11.166" v="45" actId="26606"/>
          <ac:cxnSpMkLst>
            <pc:docMk/>
            <pc:sldMk cId="2537691361" sldId="256"/>
            <ac:cxnSpMk id="94" creationId="{D255B435-D9F3-4A31-B89E-36741390DB4B}"/>
          </ac:cxnSpMkLst>
        </pc:cxnChg>
        <pc:cxnChg chg="add del">
          <ac:chgData name="Igor Fonseca" userId="c5f3262410fe781c" providerId="LiveId" clId="{5FD936DD-54D3-401E-9E05-8B793880DCBB}" dt="2023-06-30T14:04:13.089" v="47" actId="26606"/>
          <ac:cxnSpMkLst>
            <pc:docMk/>
            <pc:sldMk cId="2537691361" sldId="256"/>
            <ac:cxnSpMk id="100" creationId="{B0E17F91-3488-4CC0-9982-10628CE7C0C0}"/>
          </ac:cxnSpMkLst>
        </pc:cxnChg>
        <pc:cxnChg chg="add del">
          <ac:chgData name="Igor Fonseca" userId="c5f3262410fe781c" providerId="LiveId" clId="{5FD936DD-54D3-401E-9E05-8B793880DCBB}" dt="2023-06-30T14:04:13.089" v="47" actId="26606"/>
          <ac:cxnSpMkLst>
            <pc:docMk/>
            <pc:sldMk cId="2537691361" sldId="256"/>
            <ac:cxnSpMk id="101" creationId="{CF5C7151-702A-4C5C-B963-102594D0C02E}"/>
          </ac:cxnSpMkLst>
        </pc:cxnChg>
        <pc:cxnChg chg="add del">
          <ac:chgData name="Igor Fonseca" userId="c5f3262410fe781c" providerId="LiveId" clId="{5FD936DD-54D3-401E-9E05-8B793880DCBB}" dt="2023-06-30T14:04:13.089" v="47" actId="26606"/>
          <ac:cxnSpMkLst>
            <pc:docMk/>
            <pc:sldMk cId="2537691361" sldId="256"/>
            <ac:cxnSpMk id="102" creationId="{1FE2954D-631F-41B8-828D-CE3DB44AD1D7}"/>
          </ac:cxnSpMkLst>
        </pc:cxnChg>
        <pc:cxnChg chg="add del">
          <ac:chgData name="Igor Fonseca" userId="c5f3262410fe781c" providerId="LiveId" clId="{5FD936DD-54D3-401E-9E05-8B793880DCBB}" dt="2023-06-30T14:04:19.250" v="49" actId="26606"/>
          <ac:cxnSpMkLst>
            <pc:docMk/>
            <pc:sldMk cId="2537691361" sldId="256"/>
            <ac:cxnSpMk id="107" creationId="{16BEECB0-0766-4C59-B86E-5D26B7D8EF4D}"/>
          </ac:cxnSpMkLst>
        </pc:cxnChg>
        <pc:cxnChg chg="add del">
          <ac:chgData name="Igor Fonseca" userId="c5f3262410fe781c" providerId="LiveId" clId="{5FD936DD-54D3-401E-9E05-8B793880DCBB}" dt="2023-06-30T14:04:23.104" v="53" actId="26606"/>
          <ac:cxnSpMkLst>
            <pc:docMk/>
            <pc:sldMk cId="2537691361" sldId="256"/>
            <ac:cxnSpMk id="111" creationId="{9E7C23BC-DAA6-40E1-8166-B8C4439D1430}"/>
          </ac:cxnSpMkLst>
        </pc:cxnChg>
        <pc:cxnChg chg="add del">
          <ac:chgData name="Igor Fonseca" userId="c5f3262410fe781c" providerId="LiveId" clId="{5FD936DD-54D3-401E-9E05-8B793880DCBB}" dt="2023-06-30T14:04:36.572" v="59" actId="26606"/>
          <ac:cxnSpMkLst>
            <pc:docMk/>
            <pc:sldMk cId="2537691361" sldId="256"/>
            <ac:cxnSpMk id="127" creationId="{EEA70831-9A8D-3B4D-8EA5-EE32F93E94E9}"/>
          </ac:cxnSpMkLst>
        </pc:cxnChg>
      </pc:sldChg>
      <pc:sldChg chg="new del">
        <pc:chgData name="Igor Fonseca" userId="c5f3262410fe781c" providerId="LiveId" clId="{5FD936DD-54D3-401E-9E05-8B793880DCBB}" dt="2023-06-30T14:08:08.427" v="103" actId="47"/>
        <pc:sldMkLst>
          <pc:docMk/>
          <pc:sldMk cId="4153798877" sldId="257"/>
        </pc:sldMkLst>
      </pc:sldChg>
      <pc:sldChg chg="addSp delSp modSp new mod modTransition setBg">
        <pc:chgData name="Igor Fonseca" userId="c5f3262410fe781c" providerId="LiveId" clId="{5FD936DD-54D3-401E-9E05-8B793880DCBB}" dt="2023-07-02T14:46:08.694" v="4926" actId="108"/>
        <pc:sldMkLst>
          <pc:docMk/>
          <pc:sldMk cId="1895327055" sldId="258"/>
        </pc:sldMkLst>
        <pc:spChg chg="add mod">
          <ac:chgData name="Igor Fonseca" userId="c5f3262410fe781c" providerId="LiveId" clId="{5FD936DD-54D3-401E-9E05-8B793880DCBB}" dt="2023-07-02T14:46:08.694" v="4926" actId="108"/>
          <ac:spMkLst>
            <pc:docMk/>
            <pc:sldMk cId="1895327055" sldId="258"/>
            <ac:spMk id="2" creationId="{73FC8FDD-11C0-17A3-96DF-71EE54FD1078}"/>
          </ac:spMkLst>
        </pc:spChg>
        <pc:spChg chg="add mod">
          <ac:chgData name="Igor Fonseca" userId="c5f3262410fe781c" providerId="LiveId" clId="{5FD936DD-54D3-401E-9E05-8B793880DCBB}" dt="2023-06-30T19:44:05.909" v="2860" actId="1076"/>
          <ac:spMkLst>
            <pc:docMk/>
            <pc:sldMk cId="1895327055" sldId="258"/>
            <ac:spMk id="3" creationId="{13AD470D-3205-5FBB-E228-A028E2117C4B}"/>
          </ac:spMkLst>
        </pc:spChg>
        <pc:picChg chg="add del mod">
          <ac:chgData name="Igor Fonseca" userId="c5f3262410fe781c" providerId="LiveId" clId="{5FD936DD-54D3-401E-9E05-8B793880DCBB}" dt="2023-06-30T19:23:49.637" v="2595" actId="21"/>
          <ac:picMkLst>
            <pc:docMk/>
            <pc:sldMk cId="1895327055" sldId="258"/>
            <ac:picMk id="4" creationId="{8A9DEB6D-0FA2-0B37-7BF2-A731C7E490B7}"/>
          </ac:picMkLst>
        </pc:picChg>
        <pc:picChg chg="add mod">
          <ac:chgData name="Igor Fonseca" userId="c5f3262410fe781c" providerId="LiveId" clId="{5FD936DD-54D3-401E-9E05-8B793880DCBB}" dt="2023-06-30T19:25:34.287" v="2615" actId="1036"/>
          <ac:picMkLst>
            <pc:docMk/>
            <pc:sldMk cId="1895327055" sldId="258"/>
            <ac:picMk id="5" creationId="{A3BB4338-DA01-DB10-FC1F-5698137082D4}"/>
          </ac:picMkLst>
        </pc:picChg>
        <pc:picChg chg="add del mod">
          <ac:chgData name="Igor Fonseca" userId="c5f3262410fe781c" providerId="LiveId" clId="{5FD936DD-54D3-401E-9E05-8B793880DCBB}" dt="2023-06-30T19:24:49.639" v="2608" actId="478"/>
          <ac:picMkLst>
            <pc:docMk/>
            <pc:sldMk cId="1895327055" sldId="258"/>
            <ac:picMk id="1026" creationId="{E9F72E9B-4D15-A19A-5957-C1703238FCFD}"/>
          </ac:picMkLst>
        </pc:picChg>
      </pc:sldChg>
      <pc:sldChg chg="new del">
        <pc:chgData name="Igor Fonseca" userId="c5f3262410fe781c" providerId="LiveId" clId="{5FD936DD-54D3-401E-9E05-8B793880DCBB}" dt="2023-06-30T14:08:00.291" v="101" actId="47"/>
        <pc:sldMkLst>
          <pc:docMk/>
          <pc:sldMk cId="2776833596" sldId="258"/>
        </pc:sldMkLst>
      </pc:sldChg>
      <pc:sldChg chg="addSp delSp modSp add mod modTransition">
        <pc:chgData name="Igor Fonseca" userId="c5f3262410fe781c" providerId="LiveId" clId="{5FD936DD-54D3-401E-9E05-8B793880DCBB}" dt="2023-07-19T19:54:55.965" v="14795" actId="20577"/>
        <pc:sldMkLst>
          <pc:docMk/>
          <pc:sldMk cId="3699779223" sldId="259"/>
        </pc:sldMkLst>
        <pc:spChg chg="mod">
          <ac:chgData name="Igor Fonseca" userId="c5f3262410fe781c" providerId="LiveId" clId="{5FD936DD-54D3-401E-9E05-8B793880DCBB}" dt="2023-07-19T19:54:55.965" v="14795" actId="20577"/>
          <ac:spMkLst>
            <pc:docMk/>
            <pc:sldMk cId="3699779223" sldId="259"/>
            <ac:spMk id="2" creationId="{73FC8FDD-11C0-17A3-96DF-71EE54FD1078}"/>
          </ac:spMkLst>
        </pc:spChg>
        <pc:picChg chg="add del mod">
          <ac:chgData name="Igor Fonseca" userId="c5f3262410fe781c" providerId="LiveId" clId="{5FD936DD-54D3-401E-9E05-8B793880DCBB}" dt="2023-06-30T14:25:58.677" v="160" actId="478"/>
          <ac:picMkLst>
            <pc:docMk/>
            <pc:sldMk cId="3699779223" sldId="259"/>
            <ac:picMk id="4" creationId="{5727945C-5F65-CD66-3972-A7CAB1151274}"/>
          </ac:picMkLst>
        </pc:picChg>
        <pc:picChg chg="add mod ord">
          <ac:chgData name="Igor Fonseca" userId="c5f3262410fe781c" providerId="LiveId" clId="{5FD936DD-54D3-401E-9E05-8B793880DCBB}" dt="2023-06-30T14:30:37.855" v="1061" actId="29295"/>
          <ac:picMkLst>
            <pc:docMk/>
            <pc:sldMk cId="3699779223" sldId="259"/>
            <ac:picMk id="5" creationId="{F6DAED30-3CAA-DFFD-D719-E4DE27DEFE9A}"/>
          </ac:picMkLst>
        </pc:picChg>
        <pc:picChg chg="add mod">
          <ac:chgData name="Igor Fonseca" userId="c5f3262410fe781c" providerId="LiveId" clId="{5FD936DD-54D3-401E-9E05-8B793880DCBB}" dt="2023-06-30T19:26:12.625" v="2622" actId="14100"/>
          <ac:picMkLst>
            <pc:docMk/>
            <pc:sldMk cId="3699779223" sldId="259"/>
            <ac:picMk id="6" creationId="{480CE67A-9102-9211-0567-0EB6E7FC39AF}"/>
          </ac:picMkLst>
        </pc:picChg>
        <pc:picChg chg="del mod">
          <ac:chgData name="Igor Fonseca" userId="c5f3262410fe781c" providerId="LiveId" clId="{5FD936DD-54D3-401E-9E05-8B793880DCBB}" dt="2023-06-30T19:25:43.647" v="2616" actId="478"/>
          <ac:picMkLst>
            <pc:docMk/>
            <pc:sldMk cId="3699779223" sldId="259"/>
            <ac:picMk id="1026" creationId="{E9F72E9B-4D15-A19A-5957-C1703238FCFD}"/>
          </ac:picMkLst>
        </pc:picChg>
      </pc:sldChg>
      <pc:sldChg chg="addSp delSp modSp add mod modTransition addAnim delAnim modAnim">
        <pc:chgData name="Igor Fonseca" userId="c5f3262410fe781c" providerId="LiveId" clId="{5FD936DD-54D3-401E-9E05-8B793880DCBB}" dt="2023-07-20T17:30:05.114" v="16204" actId="20577"/>
        <pc:sldMkLst>
          <pc:docMk/>
          <pc:sldMk cId="1701083130" sldId="260"/>
        </pc:sldMkLst>
        <pc:spChg chg="del">
          <ac:chgData name="Igor Fonseca" userId="c5f3262410fe781c" providerId="LiveId" clId="{5FD936DD-54D3-401E-9E05-8B793880DCBB}" dt="2023-06-30T14:35:41.484" v="1762" actId="478"/>
          <ac:spMkLst>
            <pc:docMk/>
            <pc:sldMk cId="1701083130" sldId="260"/>
            <ac:spMk id="2" creationId="{73FC8FDD-11C0-17A3-96DF-71EE54FD1078}"/>
          </ac:spMkLst>
        </pc:spChg>
        <pc:spChg chg="add del mod">
          <ac:chgData name="Igor Fonseca" userId="c5f3262410fe781c" providerId="LiveId" clId="{5FD936DD-54D3-401E-9E05-8B793880DCBB}" dt="2023-07-20T01:21:46.188" v="15647" actId="21"/>
          <ac:spMkLst>
            <pc:docMk/>
            <pc:sldMk cId="1701083130" sldId="260"/>
            <ac:spMk id="7" creationId="{CF58E879-1A4E-06C4-E7D9-3DAAC1DA0C4C}"/>
          </ac:spMkLst>
        </pc:spChg>
        <pc:spChg chg="add mod">
          <ac:chgData name="Igor Fonseca" userId="c5f3262410fe781c" providerId="LiveId" clId="{5FD936DD-54D3-401E-9E05-8B793880DCBB}" dt="2023-06-30T15:05:33.097" v="1967" actId="123"/>
          <ac:spMkLst>
            <pc:docMk/>
            <pc:sldMk cId="1701083130" sldId="260"/>
            <ac:spMk id="8" creationId="{1AF01297-8988-3578-668C-C0072D93B30A}"/>
          </ac:spMkLst>
        </pc:spChg>
        <pc:spChg chg="add mod">
          <ac:chgData name="Igor Fonseca" userId="c5f3262410fe781c" providerId="LiveId" clId="{5FD936DD-54D3-401E-9E05-8B793880DCBB}" dt="2023-07-20T17:30:05.114" v="16204" actId="20577"/>
          <ac:spMkLst>
            <pc:docMk/>
            <pc:sldMk cId="1701083130" sldId="260"/>
            <ac:spMk id="9" creationId="{16F8C120-2679-679A-B69E-72A2FAEA2E43}"/>
          </ac:spMkLst>
        </pc:spChg>
        <pc:spChg chg="add mod">
          <ac:chgData name="Igor Fonseca" userId="c5f3262410fe781c" providerId="LiveId" clId="{5FD936DD-54D3-401E-9E05-8B793880DCBB}" dt="2023-06-30T15:05:26.417" v="1965" actId="123"/>
          <ac:spMkLst>
            <pc:docMk/>
            <pc:sldMk cId="1701083130" sldId="260"/>
            <ac:spMk id="12" creationId="{23B21BC1-7B3E-B00C-11D7-0ACE6C8671FD}"/>
          </ac:spMkLst>
        </pc:spChg>
        <pc:spChg chg="mod">
          <ac:chgData name="Igor Fonseca" userId="c5f3262410fe781c" providerId="LiveId" clId="{5FD936DD-54D3-401E-9E05-8B793880DCBB}" dt="2023-06-30T18:56:11.819" v="2321"/>
          <ac:spMkLst>
            <pc:docMk/>
            <pc:sldMk cId="1701083130" sldId="260"/>
            <ac:spMk id="21" creationId="{33D7D3E6-AF9C-79CF-EEEE-DA4C582919EB}"/>
          </ac:spMkLst>
        </pc:spChg>
        <pc:spChg chg="add del mod">
          <ac:chgData name="Igor Fonseca" userId="c5f3262410fe781c" providerId="LiveId" clId="{5FD936DD-54D3-401E-9E05-8B793880DCBB}" dt="2023-06-30T18:56:16.232" v="2322"/>
          <ac:spMkLst>
            <pc:docMk/>
            <pc:sldMk cId="1701083130" sldId="260"/>
            <ac:spMk id="24" creationId="{EAA79747-B763-25F1-4C9A-CA3293B6D938}"/>
          </ac:spMkLst>
        </pc:spChg>
        <pc:grpChg chg="add del mod">
          <ac:chgData name="Igor Fonseca" userId="c5f3262410fe781c" providerId="LiveId" clId="{5FD936DD-54D3-401E-9E05-8B793880DCBB}" dt="2023-06-30T18:56:16.232" v="2322"/>
          <ac:grpSpMkLst>
            <pc:docMk/>
            <pc:sldMk cId="1701083130" sldId="260"/>
            <ac:grpSpMk id="13" creationId="{1709AA10-A818-73AC-0D9E-0A4A2B474C83}"/>
          </ac:grpSpMkLst>
        </pc:grpChg>
        <pc:grpChg chg="add del mod">
          <ac:chgData name="Igor Fonseca" userId="c5f3262410fe781c" providerId="LiveId" clId="{5FD936DD-54D3-401E-9E05-8B793880DCBB}" dt="2023-06-30T18:56:16.232" v="2322"/>
          <ac:grpSpMkLst>
            <pc:docMk/>
            <pc:sldMk cId="1701083130" sldId="260"/>
            <ac:grpSpMk id="16" creationId="{5240D99B-9F26-F6AB-769B-1AFE8983C2E4}"/>
          </ac:grpSpMkLst>
        </pc:grpChg>
        <pc:grpChg chg="add del mod">
          <ac:chgData name="Igor Fonseca" userId="c5f3262410fe781c" providerId="LiveId" clId="{5FD936DD-54D3-401E-9E05-8B793880DCBB}" dt="2023-06-30T18:56:16.232" v="2322"/>
          <ac:grpSpMkLst>
            <pc:docMk/>
            <pc:sldMk cId="1701083130" sldId="260"/>
            <ac:grpSpMk id="19" creationId="{B39C50F3-CD93-7E86-7F58-04FC154A8049}"/>
          </ac:grpSpMkLst>
        </pc:grpChg>
        <pc:grpChg chg="mod">
          <ac:chgData name="Igor Fonseca" userId="c5f3262410fe781c" providerId="LiveId" clId="{5FD936DD-54D3-401E-9E05-8B793880DCBB}" dt="2023-06-30T18:56:11.819" v="2321"/>
          <ac:grpSpMkLst>
            <pc:docMk/>
            <pc:sldMk cId="1701083130" sldId="260"/>
            <ac:grpSpMk id="20" creationId="{C8B19446-7EE3-6117-A5B0-9F0EFBC6FFF0}"/>
          </ac:grpSpMkLst>
        </pc:grpChg>
        <pc:picChg chg="add del mod">
          <ac:chgData name="Igor Fonseca" userId="c5f3262410fe781c" providerId="LiveId" clId="{5FD936DD-54D3-401E-9E05-8B793880DCBB}" dt="2023-06-30T19:26:24.647" v="2623" actId="478"/>
          <ac:picMkLst>
            <pc:docMk/>
            <pc:sldMk cId="1701083130" sldId="260"/>
            <ac:picMk id="3" creationId="{6E7A0BC6-5290-77FD-69A3-237BA64F711B}"/>
          </ac:picMkLst>
        </pc:picChg>
        <pc:picChg chg="add mod">
          <ac:chgData name="Igor Fonseca" userId="c5f3262410fe781c" providerId="LiveId" clId="{5FD936DD-54D3-401E-9E05-8B793880DCBB}" dt="2023-06-30T14:41:18.187" v="1794" actId="1076"/>
          <ac:picMkLst>
            <pc:docMk/>
            <pc:sldMk cId="1701083130" sldId="260"/>
            <ac:picMk id="4" creationId="{BF8B1E4B-9E27-AFF0-970A-549A40B764E0}"/>
          </ac:picMkLst>
        </pc:picChg>
        <pc:picChg chg="del">
          <ac:chgData name="Igor Fonseca" userId="c5f3262410fe781c" providerId="LiveId" clId="{5FD936DD-54D3-401E-9E05-8B793880DCBB}" dt="2023-06-30T14:35:37.797" v="1761" actId="478"/>
          <ac:picMkLst>
            <pc:docMk/>
            <pc:sldMk cId="1701083130" sldId="260"/>
            <ac:picMk id="5" creationId="{F6DAED30-3CAA-DFFD-D719-E4DE27DEFE9A}"/>
          </ac:picMkLst>
        </pc:picChg>
        <pc:picChg chg="add del mod">
          <ac:chgData name="Igor Fonseca" userId="c5f3262410fe781c" providerId="LiveId" clId="{5FD936DD-54D3-401E-9E05-8B793880DCBB}" dt="2023-06-30T15:00:52.778" v="1917" actId="478"/>
          <ac:picMkLst>
            <pc:docMk/>
            <pc:sldMk cId="1701083130" sldId="260"/>
            <ac:picMk id="10" creationId="{1D0CB95D-FD8D-A41F-C8F3-5096003310CC}"/>
          </ac:picMkLst>
        </pc:picChg>
        <pc:picChg chg="add mod">
          <ac:chgData name="Igor Fonseca" userId="c5f3262410fe781c" providerId="LiveId" clId="{5FD936DD-54D3-401E-9E05-8B793880DCBB}" dt="2023-06-30T15:01:58.133" v="1924" actId="1076"/>
          <ac:picMkLst>
            <pc:docMk/>
            <pc:sldMk cId="1701083130" sldId="260"/>
            <ac:picMk id="11" creationId="{991E9592-CA95-BFA1-04F5-CE4AC0A1A16A}"/>
          </ac:picMkLst>
        </pc:picChg>
        <pc:picChg chg="mod">
          <ac:chgData name="Igor Fonseca" userId="c5f3262410fe781c" providerId="LiveId" clId="{5FD936DD-54D3-401E-9E05-8B793880DCBB}" dt="2023-06-30T18:56:11.819" v="2321"/>
          <ac:picMkLst>
            <pc:docMk/>
            <pc:sldMk cId="1701083130" sldId="260"/>
            <ac:picMk id="14" creationId="{338E8F5F-CC92-878C-FF7A-6F968C241371}"/>
          </ac:picMkLst>
        </pc:picChg>
        <pc:picChg chg="mod">
          <ac:chgData name="Igor Fonseca" userId="c5f3262410fe781c" providerId="LiveId" clId="{5FD936DD-54D3-401E-9E05-8B793880DCBB}" dt="2023-06-30T18:56:11.819" v="2321"/>
          <ac:picMkLst>
            <pc:docMk/>
            <pc:sldMk cId="1701083130" sldId="260"/>
            <ac:picMk id="15" creationId="{F07317B6-E7FF-4EF6-0814-9CD4DCAFF69D}"/>
          </ac:picMkLst>
        </pc:picChg>
        <pc:picChg chg="mod">
          <ac:chgData name="Igor Fonseca" userId="c5f3262410fe781c" providerId="LiveId" clId="{5FD936DD-54D3-401E-9E05-8B793880DCBB}" dt="2023-06-30T18:56:11.819" v="2321"/>
          <ac:picMkLst>
            <pc:docMk/>
            <pc:sldMk cId="1701083130" sldId="260"/>
            <ac:picMk id="17" creationId="{F38459CC-9E3D-9F9D-11EE-4183EF22973C}"/>
          </ac:picMkLst>
        </pc:picChg>
        <pc:picChg chg="mod">
          <ac:chgData name="Igor Fonseca" userId="c5f3262410fe781c" providerId="LiveId" clId="{5FD936DD-54D3-401E-9E05-8B793880DCBB}" dt="2023-06-30T18:56:11.819" v="2321"/>
          <ac:picMkLst>
            <pc:docMk/>
            <pc:sldMk cId="1701083130" sldId="260"/>
            <ac:picMk id="18" creationId="{A49ABF9F-5BB9-6597-50A8-9D463BEA373A}"/>
          </ac:picMkLst>
        </pc:picChg>
        <pc:picChg chg="mod">
          <ac:chgData name="Igor Fonseca" userId="c5f3262410fe781c" providerId="LiveId" clId="{5FD936DD-54D3-401E-9E05-8B793880DCBB}" dt="2023-06-30T18:56:11.819" v="2321"/>
          <ac:picMkLst>
            <pc:docMk/>
            <pc:sldMk cId="1701083130" sldId="260"/>
            <ac:picMk id="22" creationId="{97C0B693-A063-6C5A-BA89-6F609EC0EAF6}"/>
          </ac:picMkLst>
        </pc:picChg>
        <pc:picChg chg="mod">
          <ac:chgData name="Igor Fonseca" userId="c5f3262410fe781c" providerId="LiveId" clId="{5FD936DD-54D3-401E-9E05-8B793880DCBB}" dt="2023-06-30T18:56:11.819" v="2321"/>
          <ac:picMkLst>
            <pc:docMk/>
            <pc:sldMk cId="1701083130" sldId="260"/>
            <ac:picMk id="23" creationId="{A2074096-6D60-CD52-D058-C9BF9FE9D7F2}"/>
          </ac:picMkLst>
        </pc:picChg>
        <pc:picChg chg="add mod">
          <ac:chgData name="Igor Fonseca" userId="c5f3262410fe781c" providerId="LiveId" clId="{5FD936DD-54D3-401E-9E05-8B793880DCBB}" dt="2023-06-30T19:26:34.067" v="2631" actId="1038"/>
          <ac:picMkLst>
            <pc:docMk/>
            <pc:sldMk cId="1701083130" sldId="260"/>
            <ac:picMk id="25" creationId="{874CBAA5-71A5-2B41-0E35-16B3400F2730}"/>
          </ac:picMkLst>
        </pc:picChg>
        <pc:picChg chg="del">
          <ac:chgData name="Igor Fonseca" userId="c5f3262410fe781c" providerId="LiveId" clId="{5FD936DD-54D3-401E-9E05-8B793880DCBB}" dt="2023-06-30T14:36:07.017" v="1784" actId="478"/>
          <ac:picMkLst>
            <pc:docMk/>
            <pc:sldMk cId="1701083130" sldId="260"/>
            <ac:picMk id="1026" creationId="{E9F72E9B-4D15-A19A-5957-C1703238FCFD}"/>
          </ac:picMkLst>
        </pc:picChg>
        <pc:picChg chg="add mod">
          <ac:chgData name="Igor Fonseca" userId="c5f3262410fe781c" providerId="LiveId" clId="{5FD936DD-54D3-401E-9E05-8B793880DCBB}" dt="2023-06-30T14:55:37.637" v="1834" actId="1076"/>
          <ac:picMkLst>
            <pc:docMk/>
            <pc:sldMk cId="1701083130" sldId="260"/>
            <ac:picMk id="2050" creationId="{928775D3-59A6-9837-826B-18B30BC8D02C}"/>
          </ac:picMkLst>
        </pc:picChg>
        <pc:picChg chg="add mod">
          <ac:chgData name="Igor Fonseca" userId="c5f3262410fe781c" providerId="LiveId" clId="{5FD936DD-54D3-401E-9E05-8B793880DCBB}" dt="2023-06-30T14:59:25.349" v="1911" actId="1035"/>
          <ac:picMkLst>
            <pc:docMk/>
            <pc:sldMk cId="1701083130" sldId="260"/>
            <ac:picMk id="2052" creationId="{D2B6E7D9-1C78-BAF9-258C-42CECE8EE172}"/>
          </ac:picMkLst>
        </pc:picChg>
      </pc:sldChg>
      <pc:sldChg chg="addSp delSp modSp add mod ord modTransition modAnim">
        <pc:chgData name="Igor Fonseca" userId="c5f3262410fe781c" providerId="LiveId" clId="{5FD936DD-54D3-401E-9E05-8B793880DCBB}" dt="2023-07-02T18:02:48.215" v="6607" actId="207"/>
        <pc:sldMkLst>
          <pc:docMk/>
          <pc:sldMk cId="1254857956" sldId="261"/>
        </pc:sldMkLst>
        <pc:spChg chg="del">
          <ac:chgData name="Igor Fonseca" userId="c5f3262410fe781c" providerId="LiveId" clId="{5FD936DD-54D3-401E-9E05-8B793880DCBB}" dt="2023-06-30T18:11:30.635" v="1996" actId="478"/>
          <ac:spMkLst>
            <pc:docMk/>
            <pc:sldMk cId="1254857956" sldId="261"/>
            <ac:spMk id="2" creationId="{73FC8FDD-11C0-17A3-96DF-71EE54FD1078}"/>
          </ac:spMkLst>
        </pc:spChg>
        <pc:spChg chg="add mod">
          <ac:chgData name="Igor Fonseca" userId="c5f3262410fe781c" providerId="LiveId" clId="{5FD936DD-54D3-401E-9E05-8B793880DCBB}" dt="2023-07-02T18:02:13.350" v="6605"/>
          <ac:spMkLst>
            <pc:docMk/>
            <pc:sldMk cId="1254857956" sldId="261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2T18:02:48.215" v="6607" actId="207"/>
          <ac:spMkLst>
            <pc:docMk/>
            <pc:sldMk cId="1254857956" sldId="261"/>
            <ac:spMk id="7" creationId="{F5813A83-DF28-0FE7-643F-E8FBA2A2357C}"/>
          </ac:spMkLst>
        </pc:spChg>
        <pc:spChg chg="add del mod">
          <ac:chgData name="Igor Fonseca" userId="c5f3262410fe781c" providerId="LiveId" clId="{5FD936DD-54D3-401E-9E05-8B793880DCBB}" dt="2023-06-30T18:18:37.470" v="2054" actId="478"/>
          <ac:spMkLst>
            <pc:docMk/>
            <pc:sldMk cId="1254857956" sldId="261"/>
            <ac:spMk id="8" creationId="{07FA5C41-1E2C-5E6B-DD62-385E5E5CA4E2}"/>
          </ac:spMkLst>
        </pc:spChg>
        <pc:spChg chg="add mod">
          <ac:chgData name="Igor Fonseca" userId="c5f3262410fe781c" providerId="LiveId" clId="{5FD936DD-54D3-401E-9E05-8B793880DCBB}" dt="2023-06-30T18:19:30.245" v="2063"/>
          <ac:spMkLst>
            <pc:docMk/>
            <pc:sldMk cId="1254857956" sldId="261"/>
            <ac:spMk id="11" creationId="{A8373A90-AC2F-2B9C-29D4-8576950C0F29}"/>
          </ac:spMkLst>
        </pc:spChg>
        <pc:spChg chg="add mod">
          <ac:chgData name="Igor Fonseca" userId="c5f3262410fe781c" providerId="LiveId" clId="{5FD936DD-54D3-401E-9E05-8B793880DCBB}" dt="2023-06-30T18:19:30.245" v="2063"/>
          <ac:spMkLst>
            <pc:docMk/>
            <pc:sldMk cId="1254857956" sldId="261"/>
            <ac:spMk id="12" creationId="{9653DEBB-4CF6-261F-F686-E2167864EF94}"/>
          </ac:spMkLst>
        </pc:spChg>
        <pc:grpChg chg="add mod">
          <ac:chgData name="Igor Fonseca" userId="c5f3262410fe781c" providerId="LiveId" clId="{5FD936DD-54D3-401E-9E05-8B793880DCBB}" dt="2023-06-30T18:19:30.245" v="2063"/>
          <ac:grpSpMkLst>
            <pc:docMk/>
            <pc:sldMk cId="1254857956" sldId="261"/>
            <ac:grpSpMk id="10" creationId="{A2852306-156E-CF1C-0420-C5152D255841}"/>
          </ac:grpSpMkLst>
        </pc:grpChg>
        <pc:graphicFrameChg chg="add mod">
          <ac:chgData name="Igor Fonseca" userId="c5f3262410fe781c" providerId="LiveId" clId="{5FD936DD-54D3-401E-9E05-8B793880DCBB}" dt="2023-06-30T18:21:59.250" v="2079" actId="1076"/>
          <ac:graphicFrameMkLst>
            <pc:docMk/>
            <pc:sldMk cId="1254857956" sldId="261"/>
            <ac:graphicFrameMk id="13" creationId="{155589E0-FE5B-2115-3A74-FF315234E7A5}"/>
          </ac:graphicFrameMkLst>
        </pc:graphicFrameChg>
        <pc:picChg chg="add del mod">
          <ac:chgData name="Igor Fonseca" userId="c5f3262410fe781c" providerId="LiveId" clId="{5FD936DD-54D3-401E-9E05-8B793880DCBB}" dt="2023-06-30T18:17:45.009" v="2044" actId="478"/>
          <ac:picMkLst>
            <pc:docMk/>
            <pc:sldMk cId="1254857956" sldId="261"/>
            <ac:picMk id="4" creationId="{E1811EF2-CDB7-BABC-7EB2-0A7C194191BC}"/>
          </ac:picMkLst>
        </pc:picChg>
        <pc:picChg chg="del">
          <ac:chgData name="Igor Fonseca" userId="c5f3262410fe781c" providerId="LiveId" clId="{5FD936DD-54D3-401E-9E05-8B793880DCBB}" dt="2023-06-30T18:11:28.508" v="1995" actId="478"/>
          <ac:picMkLst>
            <pc:docMk/>
            <pc:sldMk cId="1254857956" sldId="261"/>
            <ac:picMk id="5" creationId="{F6DAED30-3CAA-DFFD-D719-E4DE27DEFE9A}"/>
          </ac:picMkLst>
        </pc:picChg>
        <pc:picChg chg="add mod">
          <ac:chgData name="Igor Fonseca" userId="c5f3262410fe781c" providerId="LiveId" clId="{5FD936DD-54D3-401E-9E05-8B793880DCBB}" dt="2023-06-30T18:21:45.295" v="2076" actId="1076"/>
          <ac:picMkLst>
            <pc:docMk/>
            <pc:sldMk cId="1254857956" sldId="261"/>
            <ac:picMk id="9" creationId="{E805B985-CFA0-646C-A6E9-386C20748E6A}"/>
          </ac:picMkLst>
        </pc:picChg>
        <pc:picChg chg="add del mod">
          <ac:chgData name="Igor Fonseca" userId="c5f3262410fe781c" providerId="LiveId" clId="{5FD936DD-54D3-401E-9E05-8B793880DCBB}" dt="2023-06-30T19:28:36.477" v="2671" actId="478"/>
          <ac:picMkLst>
            <pc:docMk/>
            <pc:sldMk cId="1254857956" sldId="261"/>
            <ac:picMk id="14" creationId="{1B244BF0-8E8B-81E8-BC3A-1719AF46FA21}"/>
          </ac:picMkLst>
        </pc:picChg>
        <pc:picChg chg="add mod">
          <ac:chgData name="Igor Fonseca" userId="c5f3262410fe781c" providerId="LiveId" clId="{5FD936DD-54D3-401E-9E05-8B793880DCBB}" dt="2023-06-30T19:28:33.324" v="2670" actId="1038"/>
          <ac:picMkLst>
            <pc:docMk/>
            <pc:sldMk cId="1254857956" sldId="261"/>
            <ac:picMk id="15" creationId="{723FC84A-7300-2DD6-16C6-2B377AE06E71}"/>
          </ac:picMkLst>
        </pc:picChg>
        <pc:picChg chg="del mod">
          <ac:chgData name="Igor Fonseca" userId="c5f3262410fe781c" providerId="LiveId" clId="{5FD936DD-54D3-401E-9E05-8B793880DCBB}" dt="2023-06-30T19:28:23.345" v="2657" actId="478"/>
          <ac:picMkLst>
            <pc:docMk/>
            <pc:sldMk cId="1254857956" sldId="261"/>
            <ac:picMk id="1026" creationId="{E9F72E9B-4D15-A19A-5957-C1703238FCFD}"/>
          </ac:picMkLst>
        </pc:picChg>
      </pc:sldChg>
      <pc:sldChg chg="add del">
        <pc:chgData name="Igor Fonseca" userId="c5f3262410fe781c" providerId="LiveId" clId="{5FD936DD-54D3-401E-9E05-8B793880DCBB}" dt="2023-06-30T18:11:21.215" v="1991" actId="2890"/>
        <pc:sldMkLst>
          <pc:docMk/>
          <pc:sldMk cId="3029927397" sldId="261"/>
        </pc:sldMkLst>
      </pc:sldChg>
      <pc:sldChg chg="addSp delSp modSp add mod ord delAnim modAnim">
        <pc:chgData name="Igor Fonseca" userId="c5f3262410fe781c" providerId="LiveId" clId="{5FD936DD-54D3-401E-9E05-8B793880DCBB}" dt="2023-07-20T17:30:49.086" v="16205" actId="207"/>
        <pc:sldMkLst>
          <pc:docMk/>
          <pc:sldMk cId="1714856099" sldId="262"/>
        </pc:sldMkLst>
        <pc:spChg chg="mod">
          <ac:chgData name="Igor Fonseca" userId="c5f3262410fe781c" providerId="LiveId" clId="{5FD936DD-54D3-401E-9E05-8B793880DCBB}" dt="2023-06-30T18:28:19.996" v="2122"/>
          <ac:spMkLst>
            <pc:docMk/>
            <pc:sldMk cId="1714856099" sldId="262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1T16:27:11.485" v="3570" actId="3062"/>
          <ac:spMkLst>
            <pc:docMk/>
            <pc:sldMk cId="1714856099" sldId="262"/>
            <ac:spMk id="5" creationId="{57CCCE30-7970-0B18-03C6-2948710F4048}"/>
          </ac:spMkLst>
        </pc:spChg>
        <pc:spChg chg="mod">
          <ac:chgData name="Igor Fonseca" userId="c5f3262410fe781c" providerId="LiveId" clId="{5FD936DD-54D3-401E-9E05-8B793880DCBB}" dt="2023-07-20T17:30:49.086" v="16205" actId="207"/>
          <ac:spMkLst>
            <pc:docMk/>
            <pc:sldMk cId="1714856099" sldId="262"/>
            <ac:spMk id="7" creationId="{F5813A83-DF28-0FE7-643F-E8FBA2A2357C}"/>
          </ac:spMkLst>
        </pc:spChg>
        <pc:graphicFrameChg chg="del">
          <ac:chgData name="Igor Fonseca" userId="c5f3262410fe781c" providerId="LiveId" clId="{5FD936DD-54D3-401E-9E05-8B793880DCBB}" dt="2023-06-30T18:22:44.252" v="2083" actId="478"/>
          <ac:graphicFrameMkLst>
            <pc:docMk/>
            <pc:sldMk cId="1714856099" sldId="262"/>
            <ac:graphicFrameMk id="13" creationId="{155589E0-FE5B-2115-3A74-FF315234E7A5}"/>
          </ac:graphicFrameMkLst>
        </pc:graphicFrameChg>
        <pc:picChg chg="add mod">
          <ac:chgData name="Igor Fonseca" userId="c5f3262410fe781c" providerId="LiveId" clId="{5FD936DD-54D3-401E-9E05-8B793880DCBB}" dt="2023-06-30T18:23:55.255" v="2090" actId="1076"/>
          <ac:picMkLst>
            <pc:docMk/>
            <pc:sldMk cId="1714856099" sldId="262"/>
            <ac:picMk id="2" creationId="{AB9AF205-361D-84C9-40A8-AE5921FF7BE7}"/>
          </ac:picMkLst>
        </pc:picChg>
        <pc:picChg chg="add mod">
          <ac:chgData name="Igor Fonseca" userId="c5f3262410fe781c" providerId="LiveId" clId="{5FD936DD-54D3-401E-9E05-8B793880DCBB}" dt="2023-06-30T18:23:50.115" v="2089" actId="1076"/>
          <ac:picMkLst>
            <pc:docMk/>
            <pc:sldMk cId="1714856099" sldId="262"/>
            <ac:picMk id="4" creationId="{785C3463-5590-4B78-BBEA-289FDB9A308F}"/>
          </ac:picMkLst>
        </pc:picChg>
        <pc:picChg chg="add del mod">
          <ac:chgData name="Igor Fonseca" userId="c5f3262410fe781c" providerId="LiveId" clId="{5FD936DD-54D3-401E-9E05-8B793880DCBB}" dt="2023-06-30T19:28:41.910" v="2673" actId="478"/>
          <ac:picMkLst>
            <pc:docMk/>
            <pc:sldMk cId="1714856099" sldId="262"/>
            <ac:picMk id="6" creationId="{B14FD1A3-56AF-4650-23C3-CE057D0632BD}"/>
          </ac:picMkLst>
        </pc:picChg>
        <pc:picChg chg="add del mod">
          <ac:chgData name="Igor Fonseca" userId="c5f3262410fe781c" providerId="LiveId" clId="{5FD936DD-54D3-401E-9E05-8B793880DCBB}" dt="2023-07-02T15:15:40.803" v="5497" actId="478"/>
          <ac:picMkLst>
            <pc:docMk/>
            <pc:sldMk cId="1714856099" sldId="262"/>
            <ac:picMk id="8" creationId="{1C6FF049-85BA-3EE4-BE6E-42FFE4DE5064}"/>
          </ac:picMkLst>
        </pc:picChg>
        <pc:picChg chg="del">
          <ac:chgData name="Igor Fonseca" userId="c5f3262410fe781c" providerId="LiveId" clId="{5FD936DD-54D3-401E-9E05-8B793880DCBB}" dt="2023-06-30T18:22:42.654" v="2082" actId="478"/>
          <ac:picMkLst>
            <pc:docMk/>
            <pc:sldMk cId="1714856099" sldId="262"/>
            <ac:picMk id="9" creationId="{E805B985-CFA0-646C-A6E9-386C20748E6A}"/>
          </ac:picMkLst>
        </pc:picChg>
        <pc:picChg chg="add del mod">
          <ac:chgData name="Igor Fonseca" userId="c5f3262410fe781c" providerId="LiveId" clId="{5FD936DD-54D3-401E-9E05-8B793880DCBB}" dt="2023-07-02T18:05:19.713" v="6612" actId="21"/>
          <ac:picMkLst>
            <pc:docMk/>
            <pc:sldMk cId="1714856099" sldId="262"/>
            <ac:picMk id="10" creationId="{B89D19F1-2038-0B47-1E75-C03E205F3A9F}"/>
          </ac:picMkLst>
        </pc:picChg>
        <pc:picChg chg="add del mod">
          <ac:chgData name="Igor Fonseca" userId="c5f3262410fe781c" providerId="LiveId" clId="{5FD936DD-54D3-401E-9E05-8B793880DCBB}" dt="2023-07-02T18:07:41.659" v="6618" actId="478"/>
          <ac:picMkLst>
            <pc:docMk/>
            <pc:sldMk cId="1714856099" sldId="262"/>
            <ac:picMk id="11" creationId="{BD9746EF-2501-FDB8-A301-87D5F1C11EDE}"/>
          </ac:picMkLst>
        </pc:picChg>
        <pc:picChg chg="del mod">
          <ac:chgData name="Igor Fonseca" userId="c5f3262410fe781c" providerId="LiveId" clId="{5FD936DD-54D3-401E-9E05-8B793880DCBB}" dt="2023-06-30T18:25:05.075" v="2099" actId="478"/>
          <ac:picMkLst>
            <pc:docMk/>
            <pc:sldMk cId="1714856099" sldId="262"/>
            <ac:picMk id="1026" creationId="{E9F72E9B-4D15-A19A-5957-C1703238FCFD}"/>
          </ac:picMkLst>
        </pc:picChg>
      </pc:sldChg>
      <pc:sldChg chg="addSp delSp modSp add mod ord delAnim modAnim">
        <pc:chgData name="Igor Fonseca" userId="c5f3262410fe781c" providerId="LiveId" clId="{5FD936DD-54D3-401E-9E05-8B793880DCBB}" dt="2023-07-02T18:36:02.877" v="6672"/>
        <pc:sldMkLst>
          <pc:docMk/>
          <pc:sldMk cId="299671078" sldId="263"/>
        </pc:sldMkLst>
        <pc:spChg chg="mod">
          <ac:chgData name="Igor Fonseca" userId="c5f3262410fe781c" providerId="LiveId" clId="{5FD936DD-54D3-401E-9E05-8B793880DCBB}" dt="2023-07-02T15:18:53.517" v="5552" actId="20577"/>
          <ac:spMkLst>
            <pc:docMk/>
            <pc:sldMk cId="299671078" sldId="263"/>
            <ac:spMk id="3" creationId="{A13D7D5A-B2B1-DE27-97FF-56188852E3FA}"/>
          </ac:spMkLst>
        </pc:spChg>
        <pc:spChg chg="del">
          <ac:chgData name="Igor Fonseca" userId="c5f3262410fe781c" providerId="LiveId" clId="{5FD936DD-54D3-401E-9E05-8B793880DCBB}" dt="2023-06-30T18:26:46.867" v="2104" actId="478"/>
          <ac:spMkLst>
            <pc:docMk/>
            <pc:sldMk cId="299671078" sldId="263"/>
            <ac:spMk id="5" creationId="{57CCCE30-7970-0B18-03C6-2948710F4048}"/>
          </ac:spMkLst>
        </pc:spChg>
        <pc:spChg chg="del mod">
          <ac:chgData name="Igor Fonseca" userId="c5f3262410fe781c" providerId="LiveId" clId="{5FD936DD-54D3-401E-9E05-8B793880DCBB}" dt="2023-07-02T15:18:34.781" v="5501" actId="478"/>
          <ac:spMkLst>
            <pc:docMk/>
            <pc:sldMk cId="299671078" sldId="263"/>
            <ac:spMk id="7" creationId="{F5813A83-DF28-0FE7-643F-E8FBA2A2357C}"/>
          </ac:spMkLst>
        </pc:spChg>
        <pc:spChg chg="add del mod">
          <ac:chgData name="Igor Fonseca" userId="c5f3262410fe781c" providerId="LiveId" clId="{5FD936DD-54D3-401E-9E05-8B793880DCBB}" dt="2023-07-02T15:18:33.502" v="5500" actId="478"/>
          <ac:spMkLst>
            <pc:docMk/>
            <pc:sldMk cId="299671078" sldId="263"/>
            <ac:spMk id="13" creationId="{CDA20FE7-81C6-BD20-7188-C26A5EDDD216}"/>
          </ac:spMkLst>
        </pc:spChg>
        <pc:spChg chg="add mod">
          <ac:chgData name="Igor Fonseca" userId="c5f3262410fe781c" providerId="LiveId" clId="{5FD936DD-54D3-401E-9E05-8B793880DCBB}" dt="2023-07-02T15:20:51.739" v="5589" actId="114"/>
          <ac:spMkLst>
            <pc:docMk/>
            <pc:sldMk cId="299671078" sldId="263"/>
            <ac:spMk id="16" creationId="{5C01C722-6C1C-C11A-36E4-AAE1A135BC7C}"/>
          </ac:spMkLst>
        </pc:spChg>
        <pc:spChg chg="add mod">
          <ac:chgData name="Igor Fonseca" userId="c5f3262410fe781c" providerId="LiveId" clId="{5FD936DD-54D3-401E-9E05-8B793880DCBB}" dt="2023-07-02T15:20:35.846" v="5587" actId="207"/>
          <ac:spMkLst>
            <pc:docMk/>
            <pc:sldMk cId="299671078" sldId="263"/>
            <ac:spMk id="17" creationId="{BDDFF931-2E78-A13B-BB54-4BB0923F10F9}"/>
          </ac:spMkLst>
        </pc:spChg>
        <pc:spChg chg="add del mod">
          <ac:chgData name="Igor Fonseca" userId="c5f3262410fe781c" providerId="LiveId" clId="{5FD936DD-54D3-401E-9E05-8B793880DCBB}" dt="2023-07-02T15:19:23.173" v="5557" actId="478"/>
          <ac:spMkLst>
            <pc:docMk/>
            <pc:sldMk cId="299671078" sldId="263"/>
            <ac:spMk id="18" creationId="{14E8241C-8F2A-97C1-33B3-1E75B3B18B8E}"/>
          </ac:spMkLst>
        </pc:spChg>
        <pc:picChg chg="del">
          <ac:chgData name="Igor Fonseca" userId="c5f3262410fe781c" providerId="LiveId" clId="{5FD936DD-54D3-401E-9E05-8B793880DCBB}" dt="2023-06-30T18:26:47.276" v="2105" actId="478"/>
          <ac:picMkLst>
            <pc:docMk/>
            <pc:sldMk cId="299671078" sldId="263"/>
            <ac:picMk id="2" creationId="{AB9AF205-361D-84C9-40A8-AE5921FF7BE7}"/>
          </ac:picMkLst>
        </pc:picChg>
        <pc:picChg chg="del">
          <ac:chgData name="Igor Fonseca" userId="c5f3262410fe781c" providerId="LiveId" clId="{5FD936DD-54D3-401E-9E05-8B793880DCBB}" dt="2023-06-30T18:26:45.376" v="2103" actId="478"/>
          <ac:picMkLst>
            <pc:docMk/>
            <pc:sldMk cId="299671078" sldId="263"/>
            <ac:picMk id="4" creationId="{785C3463-5590-4B78-BBEA-289FDB9A308F}"/>
          </ac:picMkLst>
        </pc:picChg>
        <pc:picChg chg="del mod">
          <ac:chgData name="Igor Fonseca" userId="c5f3262410fe781c" providerId="LiveId" clId="{5FD936DD-54D3-401E-9E05-8B793880DCBB}" dt="2023-06-30T18:27:33.541" v="2118" actId="478"/>
          <ac:picMkLst>
            <pc:docMk/>
            <pc:sldMk cId="299671078" sldId="263"/>
            <ac:picMk id="6" creationId="{B14FD1A3-56AF-4650-23C3-CE057D0632BD}"/>
          </ac:picMkLst>
        </pc:picChg>
        <pc:picChg chg="add del mod">
          <ac:chgData name="Igor Fonseca" userId="c5f3262410fe781c" providerId="LiveId" clId="{5FD936DD-54D3-401E-9E05-8B793880DCBB}" dt="2023-07-02T15:18:30.766" v="5499" actId="478"/>
          <ac:picMkLst>
            <pc:docMk/>
            <pc:sldMk cId="299671078" sldId="263"/>
            <ac:picMk id="8" creationId="{23635E2B-C2C8-7163-F6D9-788B96BCF6B8}"/>
          </ac:picMkLst>
        </pc:picChg>
        <pc:picChg chg="add del mod">
          <ac:chgData name="Igor Fonseca" userId="c5f3262410fe781c" providerId="LiveId" clId="{5FD936DD-54D3-401E-9E05-8B793880DCBB}" dt="2023-06-30T19:28:53.660" v="2678" actId="478"/>
          <ac:picMkLst>
            <pc:docMk/>
            <pc:sldMk cId="299671078" sldId="263"/>
            <ac:picMk id="9" creationId="{D49BB26A-FC53-F106-9FBB-19CA989F00F5}"/>
          </ac:picMkLst>
        </pc:picChg>
        <pc:picChg chg="add del mod">
          <ac:chgData name="Igor Fonseca" userId="c5f3262410fe781c" providerId="LiveId" clId="{5FD936DD-54D3-401E-9E05-8B793880DCBB}" dt="2023-06-30T19:28:59.680" v="2680" actId="478"/>
          <ac:picMkLst>
            <pc:docMk/>
            <pc:sldMk cId="299671078" sldId="263"/>
            <ac:picMk id="10" creationId="{451DD649-0421-B1DE-DFE0-3F64EF3A1342}"/>
          </ac:picMkLst>
        </pc:picChg>
        <pc:picChg chg="add del mod">
          <ac:chgData name="Igor Fonseca" userId="c5f3262410fe781c" providerId="LiveId" clId="{5FD936DD-54D3-401E-9E05-8B793880DCBB}" dt="2023-07-02T15:19:30.874" v="5558" actId="478"/>
          <ac:picMkLst>
            <pc:docMk/>
            <pc:sldMk cId="299671078" sldId="263"/>
            <ac:picMk id="11" creationId="{17969349-260A-9201-8912-E401F3B8650A}"/>
          </ac:picMkLst>
        </pc:picChg>
        <pc:picChg chg="add mod">
          <ac:chgData name="Igor Fonseca" userId="c5f3262410fe781c" providerId="LiveId" clId="{5FD936DD-54D3-401E-9E05-8B793880DCBB}" dt="2023-07-02T15:20:25.726" v="5586" actId="1035"/>
          <ac:picMkLst>
            <pc:docMk/>
            <pc:sldMk cId="299671078" sldId="263"/>
            <ac:picMk id="14" creationId="{095AA2FF-75E5-D787-E048-64CF9C36C736}"/>
          </ac:picMkLst>
        </pc:picChg>
        <pc:picChg chg="add mod">
          <ac:chgData name="Igor Fonseca" userId="c5f3262410fe781c" providerId="LiveId" clId="{5FD936DD-54D3-401E-9E05-8B793880DCBB}" dt="2023-07-02T15:20:25.726" v="5586" actId="1035"/>
          <ac:picMkLst>
            <pc:docMk/>
            <pc:sldMk cId="299671078" sldId="263"/>
            <ac:picMk id="15" creationId="{84276646-34CC-5A21-AC64-73FE85066119}"/>
          </ac:picMkLst>
        </pc:picChg>
        <pc:picChg chg="add mod">
          <ac:chgData name="Igor Fonseca" userId="c5f3262410fe781c" providerId="LiveId" clId="{5FD936DD-54D3-401E-9E05-8B793880DCBB}" dt="2023-07-02T15:19:52.954" v="5559"/>
          <ac:picMkLst>
            <pc:docMk/>
            <pc:sldMk cId="299671078" sldId="263"/>
            <ac:picMk id="19" creationId="{D6FB2329-047A-8E65-02FA-96D8F7590B22}"/>
          </ac:picMkLst>
        </pc:picChg>
      </pc:sldChg>
      <pc:sldChg chg="addSp delSp modSp add mod ord setBg modAnim">
        <pc:chgData name="Igor Fonseca" userId="c5f3262410fe781c" providerId="LiveId" clId="{5FD936DD-54D3-401E-9E05-8B793880DCBB}" dt="2023-07-02T18:36:02.877" v="6672"/>
        <pc:sldMkLst>
          <pc:docMk/>
          <pc:sldMk cId="996610153" sldId="264"/>
        </pc:sldMkLst>
        <pc:spChg chg="mod">
          <ac:chgData name="Igor Fonseca" userId="c5f3262410fe781c" providerId="LiveId" clId="{5FD936DD-54D3-401E-9E05-8B793880DCBB}" dt="2023-07-01T16:27:29.335" v="3578" actId="20577"/>
          <ac:spMkLst>
            <pc:docMk/>
            <pc:sldMk cId="996610153" sldId="264"/>
            <ac:spMk id="3" creationId="{A13D7D5A-B2B1-DE27-97FF-56188852E3FA}"/>
          </ac:spMkLst>
        </pc:spChg>
        <pc:spChg chg="mod">
          <ac:chgData name="Igor Fonseca" userId="c5f3262410fe781c" providerId="LiveId" clId="{5FD936DD-54D3-401E-9E05-8B793880DCBB}" dt="2023-07-02T15:30:13.730" v="5661" actId="20577"/>
          <ac:spMkLst>
            <pc:docMk/>
            <pc:sldMk cId="996610153" sldId="264"/>
            <ac:spMk id="7" creationId="{F5813A83-DF28-0FE7-643F-E8FBA2A2357C}"/>
          </ac:spMkLst>
        </pc:spChg>
        <pc:picChg chg="add del mod">
          <ac:chgData name="Igor Fonseca" userId="c5f3262410fe781c" providerId="LiveId" clId="{5FD936DD-54D3-401E-9E05-8B793880DCBB}" dt="2023-06-30T19:29:07.522" v="2682" actId="478"/>
          <ac:picMkLst>
            <pc:docMk/>
            <pc:sldMk cId="996610153" sldId="264"/>
            <ac:picMk id="2" creationId="{2C4F2E1A-13FB-B8AC-9DBE-FCF1E529EE7D}"/>
          </ac:picMkLst>
        </pc:picChg>
        <pc:picChg chg="add mod">
          <ac:chgData name="Igor Fonseca" userId="c5f3262410fe781c" providerId="LiveId" clId="{5FD936DD-54D3-401E-9E05-8B793880DCBB}" dt="2023-07-02T14:30:13.345" v="4899" actId="1076"/>
          <ac:picMkLst>
            <pc:docMk/>
            <pc:sldMk cId="996610153" sldId="264"/>
            <ac:picMk id="4" creationId="{B4064B56-6FE1-0031-F221-D67083A041AA}"/>
          </ac:picMkLst>
        </pc:picChg>
        <pc:picChg chg="add del mod">
          <ac:chgData name="Igor Fonseca" userId="c5f3262410fe781c" providerId="LiveId" clId="{5FD936DD-54D3-401E-9E05-8B793880DCBB}" dt="2023-07-02T15:21:24.306" v="5590" actId="478"/>
          <ac:picMkLst>
            <pc:docMk/>
            <pc:sldMk cId="996610153" sldId="264"/>
            <ac:picMk id="5" creationId="{5B25FEDB-0E9C-D7E7-66C8-619A9D654342}"/>
          </ac:picMkLst>
        </pc:picChg>
        <pc:picChg chg="add del mod">
          <ac:chgData name="Igor Fonseca" userId="c5f3262410fe781c" providerId="LiveId" clId="{5FD936DD-54D3-401E-9E05-8B793880DCBB}" dt="2023-07-02T15:22:10.813" v="5595" actId="478"/>
          <ac:picMkLst>
            <pc:docMk/>
            <pc:sldMk cId="996610153" sldId="264"/>
            <ac:picMk id="6" creationId="{FFA91241-D5A2-3CA2-D44B-A091910AACBE}"/>
          </ac:picMkLst>
        </pc:picChg>
        <pc:picChg chg="del">
          <ac:chgData name="Igor Fonseca" userId="c5f3262410fe781c" providerId="LiveId" clId="{5FD936DD-54D3-401E-9E05-8B793880DCBB}" dt="2023-06-30T18:28:55.194" v="2126" actId="478"/>
          <ac:picMkLst>
            <pc:docMk/>
            <pc:sldMk cId="996610153" sldId="264"/>
            <ac:picMk id="8" creationId="{23635E2B-C2C8-7163-F6D9-788B96BCF6B8}"/>
          </ac:picMkLst>
        </pc:picChg>
        <pc:picChg chg="del">
          <ac:chgData name="Igor Fonseca" userId="c5f3262410fe781c" providerId="LiveId" clId="{5FD936DD-54D3-401E-9E05-8B793880DCBB}" dt="2023-06-30T18:28:58.663" v="2127" actId="478"/>
          <ac:picMkLst>
            <pc:docMk/>
            <pc:sldMk cId="996610153" sldId="264"/>
            <ac:picMk id="9" creationId="{D49BB26A-FC53-F106-9FBB-19CA989F00F5}"/>
          </ac:picMkLst>
        </pc:picChg>
        <pc:picChg chg="add mod">
          <ac:chgData name="Igor Fonseca" userId="c5f3262410fe781c" providerId="LiveId" clId="{5FD936DD-54D3-401E-9E05-8B793880DCBB}" dt="2023-07-02T15:22:16.755" v="5596"/>
          <ac:picMkLst>
            <pc:docMk/>
            <pc:sldMk cId="996610153" sldId="264"/>
            <ac:picMk id="10" creationId="{B61C1C7A-3C93-C410-D0F7-5582A5A48E6A}"/>
          </ac:picMkLst>
        </pc:picChg>
      </pc:sldChg>
      <pc:sldChg chg="addSp delSp modSp add mod">
        <pc:chgData name="Igor Fonseca" userId="c5f3262410fe781c" providerId="LiveId" clId="{5FD936DD-54D3-401E-9E05-8B793880DCBB}" dt="2023-07-02T15:38:00.844" v="5793" actId="20577"/>
        <pc:sldMkLst>
          <pc:docMk/>
          <pc:sldMk cId="2559474312" sldId="265"/>
        </pc:sldMkLst>
        <pc:spChg chg="mod">
          <ac:chgData name="Igor Fonseca" userId="c5f3262410fe781c" providerId="LiveId" clId="{5FD936DD-54D3-401E-9E05-8B793880DCBB}" dt="2023-07-02T15:38:00.844" v="5793" actId="20577"/>
          <ac:spMkLst>
            <pc:docMk/>
            <pc:sldMk cId="2559474312" sldId="265"/>
            <ac:spMk id="3" creationId="{A13D7D5A-B2B1-DE27-97FF-56188852E3FA}"/>
          </ac:spMkLst>
        </pc:spChg>
        <pc:spChg chg="del">
          <ac:chgData name="Igor Fonseca" userId="c5f3262410fe781c" providerId="LiveId" clId="{5FD936DD-54D3-401E-9E05-8B793880DCBB}" dt="2023-06-30T18:36:19.819" v="2190" actId="478"/>
          <ac:spMkLst>
            <pc:docMk/>
            <pc:sldMk cId="2559474312" sldId="265"/>
            <ac:spMk id="7" creationId="{F5813A83-DF28-0FE7-643F-E8FBA2A2357C}"/>
          </ac:spMkLst>
        </pc:spChg>
        <pc:spChg chg="add del mod">
          <ac:chgData name="Igor Fonseca" userId="c5f3262410fe781c" providerId="LiveId" clId="{5FD936DD-54D3-401E-9E05-8B793880DCBB}" dt="2023-06-30T18:33:57.090" v="2181" actId="478"/>
          <ac:spMkLst>
            <pc:docMk/>
            <pc:sldMk cId="2559474312" sldId="265"/>
            <ac:spMk id="11" creationId="{6EC6399E-5AC7-D7AC-A86B-CD278C3E471B}"/>
          </ac:spMkLst>
        </pc:spChg>
        <pc:spChg chg="add mod">
          <ac:chgData name="Igor Fonseca" userId="c5f3262410fe781c" providerId="LiveId" clId="{5FD936DD-54D3-401E-9E05-8B793880DCBB}" dt="2023-06-30T19:35:27.567" v="2844" actId="14100"/>
          <ac:spMkLst>
            <pc:docMk/>
            <pc:sldMk cId="2559474312" sldId="265"/>
            <ac:spMk id="16" creationId="{C68B2CE0-8CFA-5660-9D7F-32D28B036235}"/>
          </ac:spMkLst>
        </pc:spChg>
        <pc:spChg chg="add del mod">
          <ac:chgData name="Igor Fonseca" userId="c5f3262410fe781c" providerId="LiveId" clId="{5FD936DD-54D3-401E-9E05-8B793880DCBB}" dt="2023-06-30T18:38:23.816" v="2201" actId="478"/>
          <ac:spMkLst>
            <pc:docMk/>
            <pc:sldMk cId="2559474312" sldId="265"/>
            <ac:spMk id="17" creationId="{CB512ED7-8B60-A984-D85B-6D20F8D96B5B}"/>
          </ac:spMkLst>
        </pc:spChg>
        <pc:picChg chg="del">
          <ac:chgData name="Igor Fonseca" userId="c5f3262410fe781c" providerId="LiveId" clId="{5FD936DD-54D3-401E-9E05-8B793880DCBB}" dt="2023-06-30T18:39:46.206" v="2216" actId="478"/>
          <ac:picMkLst>
            <pc:docMk/>
            <pc:sldMk cId="2559474312" sldId="265"/>
            <ac:picMk id="2" creationId="{2C4F2E1A-13FB-B8AC-9DBE-FCF1E529EE7D}"/>
          </ac:picMkLst>
        </pc:picChg>
        <pc:picChg chg="del">
          <ac:chgData name="Igor Fonseca" userId="c5f3262410fe781c" providerId="LiveId" clId="{5FD936DD-54D3-401E-9E05-8B793880DCBB}" dt="2023-06-30T18:30:49.364" v="2157" actId="478"/>
          <ac:picMkLst>
            <pc:docMk/>
            <pc:sldMk cId="2559474312" sldId="265"/>
            <ac:picMk id="4" creationId="{B4064B56-6FE1-0031-F221-D67083A041AA}"/>
          </ac:picMkLst>
        </pc:picChg>
        <pc:picChg chg="add del mod">
          <ac:chgData name="Igor Fonseca" userId="c5f3262410fe781c" providerId="LiveId" clId="{5FD936DD-54D3-401E-9E05-8B793880DCBB}" dt="2023-06-30T18:32:08.475" v="2172" actId="478"/>
          <ac:picMkLst>
            <pc:docMk/>
            <pc:sldMk cId="2559474312" sldId="265"/>
            <ac:picMk id="5" creationId="{18D47950-F3F6-5B54-C603-B7D7BC490A4A}"/>
          </ac:picMkLst>
        </pc:picChg>
        <pc:picChg chg="add del mod">
          <ac:chgData name="Igor Fonseca" userId="c5f3262410fe781c" providerId="LiveId" clId="{5FD936DD-54D3-401E-9E05-8B793880DCBB}" dt="2023-06-30T18:32:58.735" v="2174" actId="931"/>
          <ac:picMkLst>
            <pc:docMk/>
            <pc:sldMk cId="2559474312" sldId="265"/>
            <ac:picMk id="8" creationId="{E9734A19-D7E4-42DF-EB7B-9D74A8459E6D}"/>
          </ac:picMkLst>
        </pc:picChg>
        <pc:picChg chg="add del mod">
          <ac:chgData name="Igor Fonseca" userId="c5f3262410fe781c" providerId="LiveId" clId="{5FD936DD-54D3-401E-9E05-8B793880DCBB}" dt="2023-06-30T18:33:57.090" v="2181" actId="478"/>
          <ac:picMkLst>
            <pc:docMk/>
            <pc:sldMk cId="2559474312" sldId="265"/>
            <ac:picMk id="10" creationId="{D9DBF7DB-3388-00A5-F63A-25E6534E6394}"/>
          </ac:picMkLst>
        </pc:picChg>
        <pc:picChg chg="add del mod">
          <ac:chgData name="Igor Fonseca" userId="c5f3262410fe781c" providerId="LiveId" clId="{5FD936DD-54D3-401E-9E05-8B793880DCBB}" dt="2023-06-30T18:36:13.193" v="2188" actId="478"/>
          <ac:picMkLst>
            <pc:docMk/>
            <pc:sldMk cId="2559474312" sldId="265"/>
            <ac:picMk id="13" creationId="{B8C31158-98F3-7114-1F04-F58C33F2DE19}"/>
          </ac:picMkLst>
        </pc:picChg>
        <pc:picChg chg="add mod ord">
          <ac:chgData name="Igor Fonseca" userId="c5f3262410fe781c" providerId="LiveId" clId="{5FD936DD-54D3-401E-9E05-8B793880DCBB}" dt="2023-06-30T18:38:56.216" v="2207" actId="14100"/>
          <ac:picMkLst>
            <pc:docMk/>
            <pc:sldMk cId="2559474312" sldId="265"/>
            <ac:picMk id="15" creationId="{1D584F8E-0BBF-E7D9-8FD7-9CD07CF17EB0}"/>
          </ac:picMkLst>
        </pc:picChg>
        <pc:picChg chg="add mod">
          <ac:chgData name="Igor Fonseca" userId="c5f3262410fe781c" providerId="LiveId" clId="{5FD936DD-54D3-401E-9E05-8B793880DCBB}" dt="2023-07-02T15:29:42.427" v="5644"/>
          <ac:picMkLst>
            <pc:docMk/>
            <pc:sldMk cId="2559474312" sldId="265"/>
            <ac:picMk id="18" creationId="{1F09C4DD-AEC1-4C4C-80F8-C2F35A13F7B4}"/>
          </ac:picMkLst>
        </pc:picChg>
      </pc:sldChg>
      <pc:sldChg chg="addSp delSp modSp add mod delAnim modAnim">
        <pc:chgData name="Igor Fonseca" userId="c5f3262410fe781c" providerId="LiveId" clId="{5FD936DD-54D3-401E-9E05-8B793880DCBB}" dt="2023-07-01T20:57:59.383" v="4601" actId="1036"/>
        <pc:sldMkLst>
          <pc:docMk/>
          <pc:sldMk cId="2815371691" sldId="266"/>
        </pc:sldMkLst>
        <pc:spChg chg="mod">
          <ac:chgData name="Igor Fonseca" userId="c5f3262410fe781c" providerId="LiveId" clId="{5FD936DD-54D3-401E-9E05-8B793880DCBB}" dt="2023-06-30T18:39:37.036" v="2215"/>
          <ac:spMkLst>
            <pc:docMk/>
            <pc:sldMk cId="2815371691" sldId="266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1T20:57:59.383" v="4601" actId="1036"/>
          <ac:spMkLst>
            <pc:docMk/>
            <pc:sldMk cId="2815371691" sldId="266"/>
            <ac:spMk id="5" creationId="{A2DF2ADD-D036-3FCE-2499-E2B5D39DB353}"/>
          </ac:spMkLst>
        </pc:spChg>
        <pc:spChg chg="del mod">
          <ac:chgData name="Igor Fonseca" userId="c5f3262410fe781c" providerId="LiveId" clId="{5FD936DD-54D3-401E-9E05-8B793880DCBB}" dt="2023-06-30T18:39:21.896" v="2213" actId="478"/>
          <ac:spMkLst>
            <pc:docMk/>
            <pc:sldMk cId="2815371691" sldId="266"/>
            <ac:spMk id="16" creationId="{C68B2CE0-8CFA-5660-9D7F-32D28B036235}"/>
          </ac:spMkLst>
        </pc:spChg>
        <pc:picChg chg="del">
          <ac:chgData name="Igor Fonseca" userId="c5f3262410fe781c" providerId="LiveId" clId="{5FD936DD-54D3-401E-9E05-8B793880DCBB}" dt="2023-06-30T18:40:10.515" v="2218" actId="478"/>
          <ac:picMkLst>
            <pc:docMk/>
            <pc:sldMk cId="2815371691" sldId="266"/>
            <ac:picMk id="2" creationId="{2C4F2E1A-13FB-B8AC-9DBE-FCF1E529EE7D}"/>
          </ac:picMkLst>
        </pc:picChg>
        <pc:picChg chg="add del mod">
          <ac:chgData name="Igor Fonseca" userId="c5f3262410fe781c" providerId="LiveId" clId="{5FD936DD-54D3-401E-9E05-8B793880DCBB}" dt="2023-06-30T19:29:27.947" v="2687" actId="478"/>
          <ac:picMkLst>
            <pc:docMk/>
            <pc:sldMk cId="2815371691" sldId="266"/>
            <ac:picMk id="4" creationId="{D518EE17-C3D9-3451-C36B-12757B0C2E5F}"/>
          </ac:picMkLst>
        </pc:picChg>
        <pc:picChg chg="add del mod">
          <ac:chgData name="Igor Fonseca" userId="c5f3262410fe781c" providerId="LiveId" clId="{5FD936DD-54D3-401E-9E05-8B793880DCBB}" dt="2023-06-30T18:47:17.867" v="2226" actId="478"/>
          <ac:picMkLst>
            <pc:docMk/>
            <pc:sldMk cId="2815371691" sldId="266"/>
            <ac:picMk id="7" creationId="{9C0B313B-0908-1549-2790-D879CBA70ADD}"/>
          </ac:picMkLst>
        </pc:picChg>
        <pc:picChg chg="add mod">
          <ac:chgData name="Igor Fonseca" userId="c5f3262410fe781c" providerId="LiveId" clId="{5FD936DD-54D3-401E-9E05-8B793880DCBB}" dt="2023-06-30T19:29:24.997" v="2686" actId="1076"/>
          <ac:picMkLst>
            <pc:docMk/>
            <pc:sldMk cId="2815371691" sldId="266"/>
            <ac:picMk id="9" creationId="{2CB60089-B51B-AB7F-E63D-49DFD31A5C0A}"/>
          </ac:picMkLst>
        </pc:picChg>
        <pc:picChg chg="add mod">
          <ac:chgData name="Igor Fonseca" userId="c5f3262410fe781c" providerId="LiveId" clId="{5FD936DD-54D3-401E-9E05-8B793880DCBB}" dt="2023-06-30T19:29:28.527" v="2688"/>
          <ac:picMkLst>
            <pc:docMk/>
            <pc:sldMk cId="2815371691" sldId="266"/>
            <ac:picMk id="10" creationId="{44B43EA7-6321-6676-D706-293E909794C3}"/>
          </ac:picMkLst>
        </pc:picChg>
        <pc:picChg chg="del">
          <ac:chgData name="Igor Fonseca" userId="c5f3262410fe781c" providerId="LiveId" clId="{5FD936DD-54D3-401E-9E05-8B793880DCBB}" dt="2023-06-30T18:39:22.412" v="2214" actId="478"/>
          <ac:picMkLst>
            <pc:docMk/>
            <pc:sldMk cId="2815371691" sldId="266"/>
            <ac:picMk id="15" creationId="{1D584F8E-0BBF-E7D9-8FD7-9CD07CF17EB0}"/>
          </ac:picMkLst>
        </pc:picChg>
      </pc:sldChg>
      <pc:sldChg chg="addSp delSp modSp add mod ord modAnim">
        <pc:chgData name="Igor Fonseca" userId="c5f3262410fe781c" providerId="LiveId" clId="{5FD936DD-54D3-401E-9E05-8B793880DCBB}" dt="2023-07-02T18:36:02.877" v="6672"/>
        <pc:sldMkLst>
          <pc:docMk/>
          <pc:sldMk cId="4162101386" sldId="267"/>
        </pc:sldMkLst>
        <pc:spChg chg="mod">
          <ac:chgData name="Igor Fonseca" userId="c5f3262410fe781c" providerId="LiveId" clId="{5FD936DD-54D3-401E-9E05-8B793880DCBB}" dt="2023-06-30T18:50:48.645" v="2263"/>
          <ac:spMkLst>
            <pc:docMk/>
            <pc:sldMk cId="4162101386" sldId="267"/>
            <ac:spMk id="3" creationId="{A13D7D5A-B2B1-DE27-97FF-56188852E3FA}"/>
          </ac:spMkLst>
        </pc:spChg>
        <pc:spChg chg="del">
          <ac:chgData name="Igor Fonseca" userId="c5f3262410fe781c" providerId="LiveId" clId="{5FD936DD-54D3-401E-9E05-8B793880DCBB}" dt="2023-06-30T18:51:05.896" v="2267" actId="478"/>
          <ac:spMkLst>
            <pc:docMk/>
            <pc:sldMk cId="4162101386" sldId="267"/>
            <ac:spMk id="5" creationId="{A2DF2ADD-D036-3FCE-2499-E2B5D39DB353}"/>
          </ac:spMkLst>
        </pc:spChg>
        <pc:spChg chg="add mod">
          <ac:chgData name="Igor Fonseca" userId="c5f3262410fe781c" providerId="LiveId" clId="{5FD936DD-54D3-401E-9E05-8B793880DCBB}" dt="2023-07-01T16:29:33.582" v="3588" actId="207"/>
          <ac:spMkLst>
            <pc:docMk/>
            <pc:sldMk cId="4162101386" sldId="267"/>
            <ac:spMk id="6" creationId="{C313140B-65D8-EEFB-16F4-20C3EF62CE17}"/>
          </ac:spMkLst>
        </pc:spChg>
        <pc:spChg chg="add del mod">
          <ac:chgData name="Igor Fonseca" userId="c5f3262410fe781c" providerId="LiveId" clId="{5FD936DD-54D3-401E-9E05-8B793880DCBB}" dt="2023-06-30T18:51:57.720" v="2271" actId="478"/>
          <ac:spMkLst>
            <pc:docMk/>
            <pc:sldMk cId="4162101386" sldId="267"/>
            <ac:spMk id="7" creationId="{9497EB1E-0BF6-D862-353F-DC6805A8EFC7}"/>
          </ac:spMkLst>
        </pc:spChg>
        <pc:spChg chg="add mod">
          <ac:chgData name="Igor Fonseca" userId="c5f3262410fe781c" providerId="LiveId" clId="{5FD936DD-54D3-401E-9E05-8B793880DCBB}" dt="2023-07-02T14:32:27.464" v="4910" actId="20577"/>
          <ac:spMkLst>
            <pc:docMk/>
            <pc:sldMk cId="4162101386" sldId="267"/>
            <ac:spMk id="10" creationId="{18B458C0-4E22-A6A2-39D6-2BF6D0BAB1B0}"/>
          </ac:spMkLst>
        </pc:spChg>
        <pc:picChg chg="add del mod">
          <ac:chgData name="Igor Fonseca" userId="c5f3262410fe781c" providerId="LiveId" clId="{5FD936DD-54D3-401E-9E05-8B793880DCBB}" dt="2023-06-30T19:29:31.617" v="2689" actId="478"/>
          <ac:picMkLst>
            <pc:docMk/>
            <pc:sldMk cId="4162101386" sldId="267"/>
            <ac:picMk id="2" creationId="{F732348A-E46E-0103-3129-2F352E754231}"/>
          </ac:picMkLst>
        </pc:picChg>
        <pc:picChg chg="del">
          <ac:chgData name="Igor Fonseca" userId="c5f3262410fe781c" providerId="LiveId" clId="{5FD936DD-54D3-401E-9E05-8B793880DCBB}" dt="2023-06-30T18:51:01.907" v="2266" actId="478"/>
          <ac:picMkLst>
            <pc:docMk/>
            <pc:sldMk cId="4162101386" sldId="267"/>
            <ac:picMk id="4" creationId="{D518EE17-C3D9-3451-C36B-12757B0C2E5F}"/>
          </ac:picMkLst>
        </pc:picChg>
        <pc:picChg chg="add mod">
          <ac:chgData name="Igor Fonseca" userId="c5f3262410fe781c" providerId="LiveId" clId="{5FD936DD-54D3-401E-9E05-8B793880DCBB}" dt="2023-06-30T18:54:13.565" v="2317" actId="14100"/>
          <ac:picMkLst>
            <pc:docMk/>
            <pc:sldMk cId="4162101386" sldId="267"/>
            <ac:picMk id="8" creationId="{745FB137-C007-5310-BA13-FDA2BDDDB711}"/>
          </ac:picMkLst>
        </pc:picChg>
        <pc:picChg chg="del">
          <ac:chgData name="Igor Fonseca" userId="c5f3262410fe781c" providerId="LiveId" clId="{5FD936DD-54D3-401E-9E05-8B793880DCBB}" dt="2023-06-30T18:50:51.977" v="2264" actId="478"/>
          <ac:picMkLst>
            <pc:docMk/>
            <pc:sldMk cId="4162101386" sldId="267"/>
            <ac:picMk id="9" creationId="{2CB60089-B51B-AB7F-E63D-49DFD31A5C0A}"/>
          </ac:picMkLst>
        </pc:picChg>
        <pc:picChg chg="add mod">
          <ac:chgData name="Igor Fonseca" userId="c5f3262410fe781c" providerId="LiveId" clId="{5FD936DD-54D3-401E-9E05-8B793880DCBB}" dt="2023-06-30T19:29:36.737" v="2690"/>
          <ac:picMkLst>
            <pc:docMk/>
            <pc:sldMk cId="4162101386" sldId="267"/>
            <ac:picMk id="11" creationId="{E2150937-7EF2-36AB-4A5E-024F5F32DC2E}"/>
          </ac:picMkLst>
        </pc:picChg>
      </pc:sldChg>
      <pc:sldChg chg="addSp delSp modSp add mod ord delAnim modAnim">
        <pc:chgData name="Igor Fonseca" userId="c5f3262410fe781c" providerId="LiveId" clId="{5FD936DD-54D3-401E-9E05-8B793880DCBB}" dt="2023-07-03T17:53:21.334" v="9473"/>
        <pc:sldMkLst>
          <pc:docMk/>
          <pc:sldMk cId="980101125" sldId="268"/>
        </pc:sldMkLst>
        <pc:spChg chg="del">
          <ac:chgData name="Igor Fonseca" userId="c5f3262410fe781c" providerId="LiveId" clId="{5FD936DD-54D3-401E-9E05-8B793880DCBB}" dt="2023-06-30T18:56:26.326" v="2325" actId="478"/>
          <ac:spMkLst>
            <pc:docMk/>
            <pc:sldMk cId="980101125" sldId="268"/>
            <ac:spMk id="7" creationId="{CF58E879-1A4E-06C4-E7D9-3DAAC1DA0C4C}"/>
          </ac:spMkLst>
        </pc:spChg>
        <pc:spChg chg="del">
          <ac:chgData name="Igor Fonseca" userId="c5f3262410fe781c" providerId="LiveId" clId="{5FD936DD-54D3-401E-9E05-8B793880DCBB}" dt="2023-06-30T18:56:28.627" v="2326" actId="478"/>
          <ac:spMkLst>
            <pc:docMk/>
            <pc:sldMk cId="980101125" sldId="268"/>
            <ac:spMk id="8" creationId="{1AF01297-8988-3578-668C-C0072D93B30A}"/>
          </ac:spMkLst>
        </pc:spChg>
        <pc:spChg chg="del">
          <ac:chgData name="Igor Fonseca" userId="c5f3262410fe781c" providerId="LiveId" clId="{5FD936DD-54D3-401E-9E05-8B793880DCBB}" dt="2023-06-30T18:56:28.627" v="2326" actId="478"/>
          <ac:spMkLst>
            <pc:docMk/>
            <pc:sldMk cId="980101125" sldId="268"/>
            <ac:spMk id="9" creationId="{16F8C120-2679-679A-B69E-72A2FAEA2E43}"/>
          </ac:spMkLst>
        </pc:spChg>
        <pc:spChg chg="del">
          <ac:chgData name="Igor Fonseca" userId="c5f3262410fe781c" providerId="LiveId" clId="{5FD936DD-54D3-401E-9E05-8B793880DCBB}" dt="2023-06-30T18:56:28.627" v="2326" actId="478"/>
          <ac:spMkLst>
            <pc:docMk/>
            <pc:sldMk cId="980101125" sldId="268"/>
            <ac:spMk id="12" creationId="{23B21BC1-7B3E-B00C-11D7-0ACE6C8671FD}"/>
          </ac:spMkLst>
        </pc:spChg>
        <pc:spChg chg="mod">
          <ac:chgData name="Igor Fonseca" userId="c5f3262410fe781c" providerId="LiveId" clId="{5FD936DD-54D3-401E-9E05-8B793880DCBB}" dt="2023-06-30T18:56:39.673" v="2328"/>
          <ac:spMkLst>
            <pc:docMk/>
            <pc:sldMk cId="980101125" sldId="268"/>
            <ac:spMk id="17" creationId="{E2CB90CB-EEA2-940C-54EF-55484E8F0921}"/>
          </ac:spMkLst>
        </pc:spChg>
        <pc:spChg chg="add del mod">
          <ac:chgData name="Igor Fonseca" userId="c5f3262410fe781c" providerId="LiveId" clId="{5FD936DD-54D3-401E-9E05-8B793880DCBB}" dt="2023-06-30T18:59:48.592" v="2364"/>
          <ac:spMkLst>
            <pc:docMk/>
            <pc:sldMk cId="980101125" sldId="268"/>
            <ac:spMk id="20" creationId="{A140F65B-EE63-2040-188D-94AC522E9441}"/>
          </ac:spMkLst>
        </pc:spChg>
        <pc:spChg chg="mod ord topLvl">
          <ac:chgData name="Igor Fonseca" userId="c5f3262410fe781c" providerId="LiveId" clId="{5FD936DD-54D3-401E-9E05-8B793880DCBB}" dt="2023-06-30T19:30:40.159" v="2693" actId="166"/>
          <ac:spMkLst>
            <pc:docMk/>
            <pc:sldMk cId="980101125" sldId="268"/>
            <ac:spMk id="29" creationId="{8F08C8DE-4D28-FC03-E9F3-84C6FE907536}"/>
          </ac:spMkLst>
        </pc:spChg>
        <pc:spChg chg="add mod">
          <ac:chgData name="Igor Fonseca" userId="c5f3262410fe781c" providerId="LiveId" clId="{5FD936DD-54D3-401E-9E05-8B793880DCBB}" dt="2023-06-30T19:03:22.528" v="2512" actId="208"/>
          <ac:spMkLst>
            <pc:docMk/>
            <pc:sldMk cId="980101125" sldId="268"/>
            <ac:spMk id="32" creationId="{597E8C76-0F93-881C-09EB-3DD46FF5995D}"/>
          </ac:spMkLst>
        </pc:spChg>
        <pc:spChg chg="add del mod">
          <ac:chgData name="Igor Fonseca" userId="c5f3262410fe781c" providerId="LiveId" clId="{5FD936DD-54D3-401E-9E05-8B793880DCBB}" dt="2023-06-30T19:06:41.767" v="2587" actId="478"/>
          <ac:spMkLst>
            <pc:docMk/>
            <pc:sldMk cId="980101125" sldId="268"/>
            <ac:spMk id="35" creationId="{9FDD65B6-700C-DA0C-C9DD-328E7D3ADB79}"/>
          </ac:spMkLst>
        </pc:spChg>
        <pc:spChg chg="add mod">
          <ac:chgData name="Igor Fonseca" userId="c5f3262410fe781c" providerId="LiveId" clId="{5FD936DD-54D3-401E-9E05-8B793880DCBB}" dt="2023-06-30T19:30:23.417" v="2692" actId="166"/>
          <ac:spMkLst>
            <pc:docMk/>
            <pc:sldMk cId="980101125" sldId="268"/>
            <ac:spMk id="37" creationId="{BBC65E94-E41C-7035-6ED1-2E013865DEC8}"/>
          </ac:spMkLst>
        </pc:spChg>
        <pc:grpChg chg="add del mod">
          <ac:chgData name="Igor Fonseca" userId="c5f3262410fe781c" providerId="LiveId" clId="{5FD936DD-54D3-401E-9E05-8B793880DCBB}" dt="2023-06-30T18:59:48.592" v="2364"/>
          <ac:grpSpMkLst>
            <pc:docMk/>
            <pc:sldMk cId="980101125" sldId="268"/>
            <ac:grpSpMk id="2" creationId="{FC5BCA01-E819-6708-8A95-871C1464A1B2}"/>
          </ac:grpSpMkLst>
        </pc:grpChg>
        <pc:grpChg chg="add del mod">
          <ac:chgData name="Igor Fonseca" userId="c5f3262410fe781c" providerId="LiveId" clId="{5FD936DD-54D3-401E-9E05-8B793880DCBB}" dt="2023-06-30T18:59:48.592" v="2364"/>
          <ac:grpSpMkLst>
            <pc:docMk/>
            <pc:sldMk cId="980101125" sldId="268"/>
            <ac:grpSpMk id="10" creationId="{359BBFA8-FE05-01C1-A2F6-B42910F5C5D0}"/>
          </ac:grpSpMkLst>
        </pc:grpChg>
        <pc:grpChg chg="add del mod">
          <ac:chgData name="Igor Fonseca" userId="c5f3262410fe781c" providerId="LiveId" clId="{5FD936DD-54D3-401E-9E05-8B793880DCBB}" dt="2023-06-30T18:59:48.592" v="2364"/>
          <ac:grpSpMkLst>
            <pc:docMk/>
            <pc:sldMk cId="980101125" sldId="268"/>
            <ac:grpSpMk id="15" creationId="{75936D20-516A-3202-08B4-4D3D63FC9116}"/>
          </ac:grpSpMkLst>
        </pc:grpChg>
        <pc:grpChg chg="mod">
          <ac:chgData name="Igor Fonseca" userId="c5f3262410fe781c" providerId="LiveId" clId="{5FD936DD-54D3-401E-9E05-8B793880DCBB}" dt="2023-06-30T18:56:39.673" v="2328"/>
          <ac:grpSpMkLst>
            <pc:docMk/>
            <pc:sldMk cId="980101125" sldId="268"/>
            <ac:grpSpMk id="16" creationId="{D4064B0F-E3D1-0243-919B-5FBE1C49C272}"/>
          </ac:grpSpMkLst>
        </pc:grpChg>
        <pc:grpChg chg="add del mod">
          <ac:chgData name="Igor Fonseca" userId="c5f3262410fe781c" providerId="LiveId" clId="{5FD936DD-54D3-401E-9E05-8B793880DCBB}" dt="2023-06-30T19:22:41.169" v="2589" actId="165"/>
          <ac:grpSpMkLst>
            <pc:docMk/>
            <pc:sldMk cId="980101125" sldId="268"/>
            <ac:grpSpMk id="21" creationId="{EEF7ACE9-6FBB-F289-BF05-5C1EF4830ECB}"/>
          </ac:grpSpMkLst>
        </pc:grpChg>
        <pc:grpChg chg="add del mod">
          <ac:chgData name="Igor Fonseca" userId="c5f3262410fe781c" providerId="LiveId" clId="{5FD936DD-54D3-401E-9E05-8B793880DCBB}" dt="2023-06-30T19:01:14.970" v="2417" actId="165"/>
          <ac:grpSpMkLst>
            <pc:docMk/>
            <pc:sldMk cId="980101125" sldId="268"/>
            <ac:grpSpMk id="24" creationId="{EB7A1C7F-6DB8-650A-5669-85D0F5FB9CA2}"/>
          </ac:grpSpMkLst>
        </pc:grpChg>
        <pc:grpChg chg="add del mod">
          <ac:chgData name="Igor Fonseca" userId="c5f3262410fe781c" providerId="LiveId" clId="{5FD936DD-54D3-401E-9E05-8B793880DCBB}" dt="2023-06-30T19:00:13.427" v="2366" actId="165"/>
          <ac:grpSpMkLst>
            <pc:docMk/>
            <pc:sldMk cId="980101125" sldId="268"/>
            <ac:grpSpMk id="27" creationId="{997AA508-5CB9-B929-CD3F-BC96C76CC7F1}"/>
          </ac:grpSpMkLst>
        </pc:grpChg>
        <pc:grpChg chg="del mod topLvl">
          <ac:chgData name="Igor Fonseca" userId="c5f3262410fe781c" providerId="LiveId" clId="{5FD936DD-54D3-401E-9E05-8B793880DCBB}" dt="2023-06-30T19:00:19.652" v="2367" actId="165"/>
          <ac:grpSpMkLst>
            <pc:docMk/>
            <pc:sldMk cId="980101125" sldId="268"/>
            <ac:grpSpMk id="28" creationId="{684370C2-B871-D322-3D00-D40A78C605C4}"/>
          </ac:grpSpMkLst>
        </pc:grpChg>
        <pc:grpChg chg="add del mod">
          <ac:chgData name="Igor Fonseca" userId="c5f3262410fe781c" providerId="LiveId" clId="{5FD936DD-54D3-401E-9E05-8B793880DCBB}" dt="2023-07-01T17:06:41.291" v="4294" actId="165"/>
          <ac:grpSpMkLst>
            <pc:docMk/>
            <pc:sldMk cId="980101125" sldId="268"/>
            <ac:grpSpMk id="33" creationId="{62ACF673-9783-7D1E-9850-070B930411F1}"/>
          </ac:grpSpMkLst>
        </pc:grpChg>
        <pc:grpChg chg="add mod">
          <ac:chgData name="Igor Fonseca" userId="c5f3262410fe781c" providerId="LiveId" clId="{5FD936DD-54D3-401E-9E05-8B793880DCBB}" dt="2023-07-01T17:06:59.607" v="4317" actId="164"/>
          <ac:grpSpMkLst>
            <pc:docMk/>
            <pc:sldMk cId="980101125" sldId="268"/>
            <ac:grpSpMk id="39" creationId="{590741F3-39C4-855F-1059-8988306345CB}"/>
          </ac:grpSpMkLst>
        </pc:grpChg>
        <pc:picChg chg="del">
          <ac:chgData name="Igor Fonseca" userId="c5f3262410fe781c" providerId="LiveId" clId="{5FD936DD-54D3-401E-9E05-8B793880DCBB}" dt="2023-06-30T18:56:32.687" v="2327" actId="478"/>
          <ac:picMkLst>
            <pc:docMk/>
            <pc:sldMk cId="980101125" sldId="268"/>
            <ac:picMk id="3" creationId="{6E7A0BC6-5290-77FD-69A3-237BA64F711B}"/>
          </ac:picMkLst>
        </pc:picChg>
        <pc:picChg chg="del">
          <ac:chgData name="Igor Fonseca" userId="c5f3262410fe781c" providerId="LiveId" clId="{5FD936DD-54D3-401E-9E05-8B793880DCBB}" dt="2023-06-30T18:56:24.392" v="2324" actId="478"/>
          <ac:picMkLst>
            <pc:docMk/>
            <pc:sldMk cId="980101125" sldId="268"/>
            <ac:picMk id="4" creationId="{BF8B1E4B-9E27-AFF0-970A-549A40B764E0}"/>
          </ac:picMkLst>
        </pc:picChg>
        <pc:picChg chg="mod">
          <ac:chgData name="Igor Fonseca" userId="c5f3262410fe781c" providerId="LiveId" clId="{5FD936DD-54D3-401E-9E05-8B793880DCBB}" dt="2023-06-30T18:56:39.673" v="2328"/>
          <ac:picMkLst>
            <pc:docMk/>
            <pc:sldMk cId="980101125" sldId="268"/>
            <ac:picMk id="5" creationId="{749BDED0-DD41-3696-E9E0-26A638427B6C}"/>
          </ac:picMkLst>
        </pc:picChg>
        <pc:picChg chg="mod">
          <ac:chgData name="Igor Fonseca" userId="c5f3262410fe781c" providerId="LiveId" clId="{5FD936DD-54D3-401E-9E05-8B793880DCBB}" dt="2023-06-30T18:56:39.673" v="2328"/>
          <ac:picMkLst>
            <pc:docMk/>
            <pc:sldMk cId="980101125" sldId="268"/>
            <ac:picMk id="6" creationId="{454D8B49-6991-6C5E-A57C-1B32B268117E}"/>
          </ac:picMkLst>
        </pc:picChg>
        <pc:picChg chg="del">
          <ac:chgData name="Igor Fonseca" userId="c5f3262410fe781c" providerId="LiveId" clId="{5FD936DD-54D3-401E-9E05-8B793880DCBB}" dt="2023-06-30T18:56:28.627" v="2326" actId="478"/>
          <ac:picMkLst>
            <pc:docMk/>
            <pc:sldMk cId="980101125" sldId="268"/>
            <ac:picMk id="11" creationId="{991E9592-CA95-BFA1-04F5-CE4AC0A1A16A}"/>
          </ac:picMkLst>
        </pc:picChg>
        <pc:picChg chg="mod">
          <ac:chgData name="Igor Fonseca" userId="c5f3262410fe781c" providerId="LiveId" clId="{5FD936DD-54D3-401E-9E05-8B793880DCBB}" dt="2023-06-30T18:56:39.673" v="2328"/>
          <ac:picMkLst>
            <pc:docMk/>
            <pc:sldMk cId="980101125" sldId="268"/>
            <ac:picMk id="13" creationId="{CF8526F1-A239-9E0E-5DFF-88D3441118CC}"/>
          </ac:picMkLst>
        </pc:picChg>
        <pc:picChg chg="mod">
          <ac:chgData name="Igor Fonseca" userId="c5f3262410fe781c" providerId="LiveId" clId="{5FD936DD-54D3-401E-9E05-8B793880DCBB}" dt="2023-06-30T18:56:39.673" v="2328"/>
          <ac:picMkLst>
            <pc:docMk/>
            <pc:sldMk cId="980101125" sldId="268"/>
            <ac:picMk id="14" creationId="{49D93BCC-09AA-15C0-6189-A228F3C96D42}"/>
          </ac:picMkLst>
        </pc:picChg>
        <pc:picChg chg="mod">
          <ac:chgData name="Igor Fonseca" userId="c5f3262410fe781c" providerId="LiveId" clId="{5FD936DD-54D3-401E-9E05-8B793880DCBB}" dt="2023-06-30T18:56:39.673" v="2328"/>
          <ac:picMkLst>
            <pc:docMk/>
            <pc:sldMk cId="980101125" sldId="268"/>
            <ac:picMk id="18" creationId="{3A5F2F44-C4D7-52FD-D37F-5ABE8D24F213}"/>
          </ac:picMkLst>
        </pc:picChg>
        <pc:picChg chg="mod">
          <ac:chgData name="Igor Fonseca" userId="c5f3262410fe781c" providerId="LiveId" clId="{5FD936DD-54D3-401E-9E05-8B793880DCBB}" dt="2023-06-30T18:56:39.673" v="2328"/>
          <ac:picMkLst>
            <pc:docMk/>
            <pc:sldMk cId="980101125" sldId="268"/>
            <ac:picMk id="19" creationId="{DDDE8527-B24B-A844-E984-2AAE218CEEB2}"/>
          </ac:picMkLst>
        </pc:picChg>
        <pc:picChg chg="mod topLvl">
          <ac:chgData name="Igor Fonseca" userId="c5f3262410fe781c" providerId="LiveId" clId="{5FD936DD-54D3-401E-9E05-8B793880DCBB}" dt="2023-06-30T19:22:41.169" v="2589" actId="165"/>
          <ac:picMkLst>
            <pc:docMk/>
            <pc:sldMk cId="980101125" sldId="268"/>
            <ac:picMk id="22" creationId="{2D0452E3-605D-3A1C-DBB9-0372BAB4083C}"/>
          </ac:picMkLst>
        </pc:picChg>
        <pc:picChg chg="del mod topLvl">
          <ac:chgData name="Igor Fonseca" userId="c5f3262410fe781c" providerId="LiveId" clId="{5FD936DD-54D3-401E-9E05-8B793880DCBB}" dt="2023-06-30T19:22:46.337" v="2590" actId="478"/>
          <ac:picMkLst>
            <pc:docMk/>
            <pc:sldMk cId="980101125" sldId="268"/>
            <ac:picMk id="23" creationId="{E931DB78-A197-02BA-C7DA-0A79E9F4C27C}"/>
          </ac:picMkLst>
        </pc:picChg>
        <pc:picChg chg="mod topLvl">
          <ac:chgData name="Igor Fonseca" userId="c5f3262410fe781c" providerId="LiveId" clId="{5FD936DD-54D3-401E-9E05-8B793880DCBB}" dt="2023-07-01T17:06:59.607" v="4317" actId="164"/>
          <ac:picMkLst>
            <pc:docMk/>
            <pc:sldMk cId="980101125" sldId="268"/>
            <ac:picMk id="25" creationId="{83AD7A70-A369-1061-6C78-5076C9A7D9E8}"/>
          </ac:picMkLst>
        </pc:picChg>
        <pc:picChg chg="mod topLvl">
          <ac:chgData name="Igor Fonseca" userId="c5f3262410fe781c" providerId="LiveId" clId="{5FD936DD-54D3-401E-9E05-8B793880DCBB}" dt="2023-07-01T17:06:59.607" v="4317" actId="164"/>
          <ac:picMkLst>
            <pc:docMk/>
            <pc:sldMk cId="980101125" sldId="268"/>
            <ac:picMk id="26" creationId="{C2C084E6-20EB-79F3-D940-32BE05191DC0}"/>
          </ac:picMkLst>
        </pc:picChg>
        <pc:picChg chg="mod ord topLvl">
          <ac:chgData name="Igor Fonseca" userId="c5f3262410fe781c" providerId="LiveId" clId="{5FD936DD-54D3-401E-9E05-8B793880DCBB}" dt="2023-07-01T17:07:41.265" v="4372" actId="1037"/>
          <ac:picMkLst>
            <pc:docMk/>
            <pc:sldMk cId="980101125" sldId="268"/>
            <ac:picMk id="30" creationId="{E99257C2-DA03-1C4B-6B7F-0F93F9B6A3FE}"/>
          </ac:picMkLst>
        </pc:picChg>
        <pc:picChg chg="del mod topLvl">
          <ac:chgData name="Igor Fonseca" userId="c5f3262410fe781c" providerId="LiveId" clId="{5FD936DD-54D3-401E-9E05-8B793880DCBB}" dt="2023-06-30T19:00:22.317" v="2368" actId="478"/>
          <ac:picMkLst>
            <pc:docMk/>
            <pc:sldMk cId="980101125" sldId="268"/>
            <ac:picMk id="31" creationId="{3122E7A7-6C4A-B332-5143-6C1E5F1FE95C}"/>
          </ac:picMkLst>
        </pc:picChg>
        <pc:picChg chg="add del mod">
          <ac:chgData name="Igor Fonseca" userId="c5f3262410fe781c" providerId="LiveId" clId="{5FD936DD-54D3-401E-9E05-8B793880DCBB}" dt="2023-06-30T19:26:41.607" v="2632" actId="478"/>
          <ac:picMkLst>
            <pc:docMk/>
            <pc:sldMk cId="980101125" sldId="268"/>
            <ac:picMk id="34" creationId="{527F6C76-2B56-0C21-F9BA-B94B4667C149}"/>
          </ac:picMkLst>
        </pc:picChg>
        <pc:picChg chg="add mod">
          <ac:chgData name="Igor Fonseca" userId="c5f3262410fe781c" providerId="LiveId" clId="{5FD936DD-54D3-401E-9E05-8B793880DCBB}" dt="2023-06-30T19:30:23.417" v="2692" actId="166"/>
          <ac:picMkLst>
            <pc:docMk/>
            <pc:sldMk cId="980101125" sldId="268"/>
            <ac:picMk id="36" creationId="{FF87B5F9-0D63-F451-4268-DFDDE72D4710}"/>
          </ac:picMkLst>
        </pc:picChg>
        <pc:picChg chg="add del mod">
          <ac:chgData name="Igor Fonseca" userId="c5f3262410fe781c" providerId="LiveId" clId="{5FD936DD-54D3-401E-9E05-8B793880DCBB}" dt="2023-06-30T19:32:18.457" v="2705" actId="478"/>
          <ac:picMkLst>
            <pc:docMk/>
            <pc:sldMk cId="980101125" sldId="268"/>
            <ac:picMk id="38" creationId="{847C962B-B46B-CF1D-9386-B0CDA02334AC}"/>
          </ac:picMkLst>
        </pc:picChg>
        <pc:picChg chg="del">
          <ac:chgData name="Igor Fonseca" userId="c5f3262410fe781c" providerId="LiveId" clId="{5FD936DD-54D3-401E-9E05-8B793880DCBB}" dt="2023-06-30T18:56:28.627" v="2326" actId="478"/>
          <ac:picMkLst>
            <pc:docMk/>
            <pc:sldMk cId="980101125" sldId="268"/>
            <ac:picMk id="2050" creationId="{928775D3-59A6-9837-826B-18B30BC8D02C}"/>
          </ac:picMkLst>
        </pc:picChg>
        <pc:picChg chg="del">
          <ac:chgData name="Igor Fonseca" userId="c5f3262410fe781c" providerId="LiveId" clId="{5FD936DD-54D3-401E-9E05-8B793880DCBB}" dt="2023-06-30T18:56:28.627" v="2326" actId="478"/>
          <ac:picMkLst>
            <pc:docMk/>
            <pc:sldMk cId="980101125" sldId="268"/>
            <ac:picMk id="2052" creationId="{D2B6E7D9-1C78-BAF9-258C-42CECE8EE172}"/>
          </ac:picMkLst>
        </pc:picChg>
        <pc:picChg chg="add del">
          <ac:chgData name="Igor Fonseca" userId="c5f3262410fe781c" providerId="LiveId" clId="{5FD936DD-54D3-401E-9E05-8B793880DCBB}" dt="2023-06-30T19:23:30.817" v="2592" actId="21"/>
          <ac:picMkLst>
            <pc:docMk/>
            <pc:sldMk cId="980101125" sldId="268"/>
            <ac:picMk id="3074" creationId="{122308AB-96C7-6CA6-3BE7-E27330FB1066}"/>
          </ac:picMkLst>
        </pc:picChg>
      </pc:sldChg>
      <pc:sldChg chg="addSp delSp modSp add mod ord">
        <pc:chgData name="Igor Fonseca" userId="c5f3262410fe781c" providerId="LiveId" clId="{5FD936DD-54D3-401E-9E05-8B793880DCBB}" dt="2023-07-02T19:46:33.036" v="7259" actId="20577"/>
        <pc:sldMkLst>
          <pc:docMk/>
          <pc:sldMk cId="2571488697" sldId="269"/>
        </pc:sldMkLst>
        <pc:spChg chg="mod">
          <ac:chgData name="Igor Fonseca" userId="c5f3262410fe781c" providerId="LiveId" clId="{5FD936DD-54D3-401E-9E05-8B793880DCBB}" dt="2023-07-02T19:46:33.036" v="7259" actId="20577"/>
          <ac:spMkLst>
            <pc:docMk/>
            <pc:sldMk cId="2571488697" sldId="269"/>
            <ac:spMk id="3" creationId="{A13D7D5A-B2B1-DE27-97FF-56188852E3FA}"/>
          </ac:spMkLst>
        </pc:spChg>
        <pc:spChg chg="del">
          <ac:chgData name="Igor Fonseca" userId="c5f3262410fe781c" providerId="LiveId" clId="{5FD936DD-54D3-401E-9E05-8B793880DCBB}" dt="2023-06-30T19:46:30.653" v="2867" actId="478"/>
          <ac:spMkLst>
            <pc:docMk/>
            <pc:sldMk cId="2571488697" sldId="269"/>
            <ac:spMk id="5" creationId="{A2DF2ADD-D036-3FCE-2499-E2B5D39DB353}"/>
          </ac:spMkLst>
        </pc:spChg>
        <pc:spChg chg="add mod ord">
          <ac:chgData name="Igor Fonseca" userId="c5f3262410fe781c" providerId="LiveId" clId="{5FD936DD-54D3-401E-9E05-8B793880DCBB}" dt="2023-07-01T16:28:43.989" v="3580" actId="108"/>
          <ac:spMkLst>
            <pc:docMk/>
            <pc:sldMk cId="2571488697" sldId="269"/>
            <ac:spMk id="7" creationId="{E3C02063-F8C0-2592-7C45-5B6B9D56255B}"/>
          </ac:spMkLst>
        </pc:spChg>
        <pc:spChg chg="add del mod">
          <ac:chgData name="Igor Fonseca" userId="c5f3262410fe781c" providerId="LiveId" clId="{5FD936DD-54D3-401E-9E05-8B793880DCBB}" dt="2023-07-01T16:28:45.683" v="3581" actId="478"/>
          <ac:spMkLst>
            <pc:docMk/>
            <pc:sldMk cId="2571488697" sldId="269"/>
            <ac:spMk id="11" creationId="{E594F113-57D4-1008-952B-119372A58D20}"/>
          </ac:spMkLst>
        </pc:spChg>
        <pc:picChg chg="add del mod">
          <ac:chgData name="Igor Fonseca" userId="c5f3262410fe781c" providerId="LiveId" clId="{5FD936DD-54D3-401E-9E05-8B793880DCBB}" dt="2023-07-02T19:41:32.049" v="7251" actId="478"/>
          <ac:picMkLst>
            <pc:docMk/>
            <pc:sldMk cId="2571488697" sldId="269"/>
            <ac:picMk id="2" creationId="{0B9D3970-6DB0-5D4E-CBDA-507A979741A4}"/>
          </ac:picMkLst>
        </pc:picChg>
        <pc:picChg chg="add mod">
          <ac:chgData name="Igor Fonseca" userId="c5f3262410fe781c" providerId="LiveId" clId="{5FD936DD-54D3-401E-9E05-8B793880DCBB}" dt="2023-06-30T19:48:30.798" v="2869"/>
          <ac:picMkLst>
            <pc:docMk/>
            <pc:sldMk cId="2571488697" sldId="269"/>
            <ac:picMk id="4" creationId="{76ADB1A9-EBB0-9629-FAE2-5CFA35DBA55A}"/>
          </ac:picMkLst>
        </pc:picChg>
        <pc:picChg chg="add mod">
          <ac:chgData name="Igor Fonseca" userId="c5f3262410fe781c" providerId="LiveId" clId="{5FD936DD-54D3-401E-9E05-8B793880DCBB}" dt="2023-06-30T19:48:30.798" v="2869"/>
          <ac:picMkLst>
            <pc:docMk/>
            <pc:sldMk cId="2571488697" sldId="269"/>
            <ac:picMk id="6" creationId="{060F60DA-8D1C-66FB-92C5-2C857472C87D}"/>
          </ac:picMkLst>
        </pc:picChg>
        <pc:picChg chg="add mod">
          <ac:chgData name="Igor Fonseca" userId="c5f3262410fe781c" providerId="LiveId" clId="{5FD936DD-54D3-401E-9E05-8B793880DCBB}" dt="2023-06-30T19:48:46.464" v="2870"/>
          <ac:picMkLst>
            <pc:docMk/>
            <pc:sldMk cId="2571488697" sldId="269"/>
            <ac:picMk id="8" creationId="{A8AB25F7-C453-7EA5-883B-9AD09C73C9A1}"/>
          </ac:picMkLst>
        </pc:picChg>
        <pc:picChg chg="del">
          <ac:chgData name="Igor Fonseca" userId="c5f3262410fe781c" providerId="LiveId" clId="{5FD936DD-54D3-401E-9E05-8B793880DCBB}" dt="2023-06-30T19:46:31.348" v="2868" actId="478"/>
          <ac:picMkLst>
            <pc:docMk/>
            <pc:sldMk cId="2571488697" sldId="269"/>
            <ac:picMk id="9" creationId="{2CB60089-B51B-AB7F-E63D-49DFD31A5C0A}"/>
          </ac:picMkLst>
        </pc:picChg>
        <pc:picChg chg="del">
          <ac:chgData name="Igor Fonseca" userId="c5f3262410fe781c" providerId="LiveId" clId="{5FD936DD-54D3-401E-9E05-8B793880DCBB}" dt="2023-06-30T19:46:17.848" v="2865" actId="478"/>
          <ac:picMkLst>
            <pc:docMk/>
            <pc:sldMk cId="2571488697" sldId="269"/>
            <ac:picMk id="10" creationId="{44B43EA7-6321-6676-D706-293E909794C3}"/>
          </ac:picMkLst>
        </pc:picChg>
      </pc:sldChg>
      <pc:sldChg chg="addSp delSp modSp add mod ord">
        <pc:chgData name="Igor Fonseca" userId="c5f3262410fe781c" providerId="LiveId" clId="{5FD936DD-54D3-401E-9E05-8B793880DCBB}" dt="2023-07-03T19:44:23.266" v="12572"/>
        <pc:sldMkLst>
          <pc:docMk/>
          <pc:sldMk cId="2429072271" sldId="270"/>
        </pc:sldMkLst>
        <pc:spChg chg="del">
          <ac:chgData name="Igor Fonseca" userId="c5f3262410fe781c" providerId="LiveId" clId="{5FD936DD-54D3-401E-9E05-8B793880DCBB}" dt="2023-06-30T19:49:45.942" v="2878" actId="478"/>
          <ac:spMkLst>
            <pc:docMk/>
            <pc:sldMk cId="2429072271" sldId="270"/>
            <ac:spMk id="3" creationId="{A13D7D5A-B2B1-DE27-97FF-56188852E3FA}"/>
          </ac:spMkLst>
        </pc:spChg>
        <pc:spChg chg="del">
          <ac:chgData name="Igor Fonseca" userId="c5f3262410fe781c" providerId="LiveId" clId="{5FD936DD-54D3-401E-9E05-8B793880DCBB}" dt="2023-06-30T19:49:43.806" v="2876" actId="478"/>
          <ac:spMkLst>
            <pc:docMk/>
            <pc:sldMk cId="2429072271" sldId="270"/>
            <ac:spMk id="7" creationId="{E3C02063-F8C0-2592-7C45-5B6B9D56255B}"/>
          </ac:spMkLst>
        </pc:spChg>
        <pc:spChg chg="add mod">
          <ac:chgData name="Igor Fonseca" userId="c5f3262410fe781c" providerId="LiveId" clId="{5FD936DD-54D3-401E-9E05-8B793880DCBB}" dt="2023-06-30T19:49:49.103" v="2880"/>
          <ac:spMkLst>
            <pc:docMk/>
            <pc:sldMk cId="2429072271" sldId="270"/>
            <ac:spMk id="9" creationId="{97021464-0995-F32F-EF95-4E41A8FBB27F}"/>
          </ac:spMkLst>
        </pc:spChg>
        <pc:spChg chg="add mod">
          <ac:chgData name="Igor Fonseca" userId="c5f3262410fe781c" providerId="LiveId" clId="{5FD936DD-54D3-401E-9E05-8B793880DCBB}" dt="2023-06-30T19:49:49.103" v="2880"/>
          <ac:spMkLst>
            <pc:docMk/>
            <pc:sldMk cId="2429072271" sldId="270"/>
            <ac:spMk id="11" creationId="{CAB20B42-2BB7-4DCB-D8B1-A64A50B1F29A}"/>
          </ac:spMkLst>
        </pc:spChg>
        <pc:picChg chg="del">
          <ac:chgData name="Igor Fonseca" userId="c5f3262410fe781c" providerId="LiveId" clId="{5FD936DD-54D3-401E-9E05-8B793880DCBB}" dt="2023-06-30T19:49:46.888" v="2879" actId="478"/>
          <ac:picMkLst>
            <pc:docMk/>
            <pc:sldMk cId="2429072271" sldId="270"/>
            <ac:picMk id="2" creationId="{0B9D3970-6DB0-5D4E-CBDA-507A979741A4}"/>
          </ac:picMkLst>
        </pc:picChg>
        <pc:picChg chg="del">
          <ac:chgData name="Igor Fonseca" userId="c5f3262410fe781c" providerId="LiveId" clId="{5FD936DD-54D3-401E-9E05-8B793880DCBB}" dt="2023-06-30T19:49:44.403" v="2877" actId="478"/>
          <ac:picMkLst>
            <pc:docMk/>
            <pc:sldMk cId="2429072271" sldId="270"/>
            <ac:picMk id="4" creationId="{76ADB1A9-EBB0-9629-FAE2-5CFA35DBA55A}"/>
          </ac:picMkLst>
        </pc:picChg>
        <pc:picChg chg="add mod">
          <ac:chgData name="Igor Fonseca" userId="c5f3262410fe781c" providerId="LiveId" clId="{5FD936DD-54D3-401E-9E05-8B793880DCBB}" dt="2023-07-02T19:50:48.004" v="7283" actId="1076"/>
          <ac:picMkLst>
            <pc:docMk/>
            <pc:sldMk cId="2429072271" sldId="270"/>
            <ac:picMk id="5" creationId="{A05A0086-F468-1248-7941-F84919F1E9E8}"/>
          </ac:picMkLst>
        </pc:picChg>
        <pc:picChg chg="del">
          <ac:chgData name="Igor Fonseca" userId="c5f3262410fe781c" providerId="LiveId" clId="{5FD936DD-54D3-401E-9E05-8B793880DCBB}" dt="2023-06-30T19:49:42.640" v="2875" actId="478"/>
          <ac:picMkLst>
            <pc:docMk/>
            <pc:sldMk cId="2429072271" sldId="270"/>
            <ac:picMk id="6" creationId="{060F60DA-8D1C-66FB-92C5-2C857472C87D}"/>
          </ac:picMkLst>
        </pc:picChg>
        <pc:picChg chg="del">
          <ac:chgData name="Igor Fonseca" userId="c5f3262410fe781c" providerId="LiveId" clId="{5FD936DD-54D3-401E-9E05-8B793880DCBB}" dt="2023-06-30T19:49:42.113" v="2874" actId="478"/>
          <ac:picMkLst>
            <pc:docMk/>
            <pc:sldMk cId="2429072271" sldId="270"/>
            <ac:picMk id="8" creationId="{A8AB25F7-C453-7EA5-883B-9AD09C73C9A1}"/>
          </ac:picMkLst>
        </pc:picChg>
        <pc:picChg chg="add mod">
          <ac:chgData name="Igor Fonseca" userId="c5f3262410fe781c" providerId="LiveId" clId="{5FD936DD-54D3-401E-9E05-8B793880DCBB}" dt="2023-06-30T19:49:49.103" v="2880"/>
          <ac:picMkLst>
            <pc:docMk/>
            <pc:sldMk cId="2429072271" sldId="270"/>
            <ac:picMk id="10" creationId="{7812AABD-1228-EDD9-FD52-79C4C0B52183}"/>
          </ac:picMkLst>
        </pc:picChg>
        <pc:picChg chg="add del mod">
          <ac:chgData name="Igor Fonseca" userId="c5f3262410fe781c" providerId="LiveId" clId="{5FD936DD-54D3-401E-9E05-8B793880DCBB}" dt="2023-07-02T19:47:59.888" v="7267" actId="478"/>
          <ac:picMkLst>
            <pc:docMk/>
            <pc:sldMk cId="2429072271" sldId="270"/>
            <ac:picMk id="12" creationId="{0A41225F-6FB3-0970-FFC1-129DE0C46CAD}"/>
          </ac:picMkLst>
        </pc:picChg>
        <pc:picChg chg="add mod">
          <ac:chgData name="Igor Fonseca" userId="c5f3262410fe781c" providerId="LiveId" clId="{5FD936DD-54D3-401E-9E05-8B793880DCBB}" dt="2023-07-02T19:51:13.016" v="7289" actId="1036"/>
          <ac:picMkLst>
            <pc:docMk/>
            <pc:sldMk cId="2429072271" sldId="270"/>
            <ac:picMk id="13" creationId="{82D83F2D-71D8-7531-A002-4115C240C1FA}"/>
          </ac:picMkLst>
        </pc:picChg>
      </pc:sldChg>
      <pc:sldChg chg="addSp delSp modSp add mod ord modAnim">
        <pc:chgData name="Igor Fonseca" userId="c5f3262410fe781c" providerId="LiveId" clId="{5FD936DD-54D3-401E-9E05-8B793880DCBB}" dt="2023-07-02T18:27:02.439" v="6621"/>
        <pc:sldMkLst>
          <pc:docMk/>
          <pc:sldMk cId="2705271855" sldId="271"/>
        </pc:sldMkLst>
        <pc:spChg chg="add del mod">
          <ac:chgData name="Igor Fonseca" userId="c5f3262410fe781c" providerId="LiveId" clId="{5FD936DD-54D3-401E-9E05-8B793880DCBB}" dt="2023-07-01T16:31:01.782" v="3604" actId="478"/>
          <ac:spMkLst>
            <pc:docMk/>
            <pc:sldMk cId="2705271855" sldId="271"/>
            <ac:spMk id="2" creationId="{A0E79F74-1DE7-ABA3-F462-7B0B7F015633}"/>
          </ac:spMkLst>
        </pc:spChg>
        <pc:spChg chg="add del mod">
          <ac:chgData name="Igor Fonseca" userId="c5f3262410fe781c" providerId="LiveId" clId="{5FD936DD-54D3-401E-9E05-8B793880DCBB}" dt="2023-06-30T19:51:44.258" v="2891" actId="478"/>
          <ac:spMkLst>
            <pc:docMk/>
            <pc:sldMk cId="2705271855" sldId="271"/>
            <ac:spMk id="3" creationId="{95ED7369-0AFD-6C7A-A61C-6E3403BD0248}"/>
          </ac:spMkLst>
        </pc:spChg>
        <pc:spChg chg="add mod">
          <ac:chgData name="Igor Fonseca" userId="c5f3262410fe781c" providerId="LiveId" clId="{5FD936DD-54D3-401E-9E05-8B793880DCBB}" dt="2023-07-01T16:52:46.421" v="4169" actId="20577"/>
          <ac:spMkLst>
            <pc:docMk/>
            <pc:sldMk cId="2705271855" sldId="271"/>
            <ac:spMk id="6" creationId="{7152C13C-0C6B-B44E-DFA8-6BDFD89B6C1A}"/>
          </ac:spMkLst>
        </pc:spChg>
        <pc:spChg chg="del">
          <ac:chgData name="Igor Fonseca" userId="c5f3262410fe781c" providerId="LiveId" clId="{5FD936DD-54D3-401E-9E05-8B793880DCBB}" dt="2023-06-30T19:50:46.692" v="2886" actId="478"/>
          <ac:spMkLst>
            <pc:docMk/>
            <pc:sldMk cId="2705271855" sldId="271"/>
            <ac:spMk id="9" creationId="{97021464-0995-F32F-EF95-4E41A8FBB27F}"/>
          </ac:spMkLst>
        </pc:spChg>
        <pc:spChg chg="del mod">
          <ac:chgData name="Igor Fonseca" userId="c5f3262410fe781c" providerId="LiveId" clId="{5FD936DD-54D3-401E-9E05-8B793880DCBB}" dt="2023-06-30T19:50:46.193" v="2885" actId="478"/>
          <ac:spMkLst>
            <pc:docMk/>
            <pc:sldMk cId="2705271855" sldId="271"/>
            <ac:spMk id="11" creationId="{CAB20B42-2BB7-4DCB-D8B1-A64A50B1F29A}"/>
          </ac:spMkLst>
        </pc:spChg>
        <pc:spChg chg="add del mod">
          <ac:chgData name="Igor Fonseca" userId="c5f3262410fe781c" providerId="LiveId" clId="{5FD936DD-54D3-401E-9E05-8B793880DCBB}" dt="2023-06-30T19:54:47.831" v="2900" actId="478"/>
          <ac:spMkLst>
            <pc:docMk/>
            <pc:sldMk cId="2705271855" sldId="271"/>
            <ac:spMk id="12" creationId="{6C5656B4-0133-D095-0745-4DFFE78269F9}"/>
          </ac:spMkLst>
        </pc:spChg>
        <pc:spChg chg="add mod">
          <ac:chgData name="Igor Fonseca" userId="c5f3262410fe781c" providerId="LiveId" clId="{5FD936DD-54D3-401E-9E05-8B793880DCBB}" dt="2023-07-01T17:02:13.956" v="4224" actId="207"/>
          <ac:spMkLst>
            <pc:docMk/>
            <pc:sldMk cId="2705271855" sldId="271"/>
            <ac:spMk id="18" creationId="{CDA38F44-80EA-8B1A-527E-252F0EE0E9FA}"/>
          </ac:spMkLst>
        </pc:spChg>
        <pc:spChg chg="add del mod">
          <ac:chgData name="Igor Fonseca" userId="c5f3262410fe781c" providerId="LiveId" clId="{5FD936DD-54D3-401E-9E05-8B793880DCBB}" dt="2023-07-01T16:32:41.542" v="3640" actId="478"/>
          <ac:spMkLst>
            <pc:docMk/>
            <pc:sldMk cId="2705271855" sldId="271"/>
            <ac:spMk id="19" creationId="{BC1AA419-E941-0AEA-D5AA-92C673025481}"/>
          </ac:spMkLst>
        </pc:spChg>
        <pc:spChg chg="add del mod">
          <ac:chgData name="Igor Fonseca" userId="c5f3262410fe781c" providerId="LiveId" clId="{5FD936DD-54D3-401E-9E05-8B793880DCBB}" dt="2023-07-01T16:57:06.707" v="4206" actId="478"/>
          <ac:spMkLst>
            <pc:docMk/>
            <pc:sldMk cId="2705271855" sldId="271"/>
            <ac:spMk id="20" creationId="{A1D9B966-5892-18FB-FB60-E485B6D3AA19}"/>
          </ac:spMkLst>
        </pc:spChg>
        <pc:spChg chg="add mod">
          <ac:chgData name="Igor Fonseca" userId="c5f3262410fe781c" providerId="LiveId" clId="{5FD936DD-54D3-401E-9E05-8B793880DCBB}" dt="2023-07-01T17:02:19.526" v="4225" actId="207"/>
          <ac:spMkLst>
            <pc:docMk/>
            <pc:sldMk cId="2705271855" sldId="271"/>
            <ac:spMk id="21" creationId="{0F76FBF4-B137-67A3-97CC-232AEA618A04}"/>
          </ac:spMkLst>
        </pc:spChg>
        <pc:spChg chg="add mod">
          <ac:chgData name="Igor Fonseca" userId="c5f3262410fe781c" providerId="LiveId" clId="{5FD936DD-54D3-401E-9E05-8B793880DCBB}" dt="2023-07-01T17:02:35.255" v="4226" actId="207"/>
          <ac:spMkLst>
            <pc:docMk/>
            <pc:sldMk cId="2705271855" sldId="271"/>
            <ac:spMk id="23" creationId="{F25DFEB4-964E-E812-E840-87756E49936D}"/>
          </ac:spMkLst>
        </pc:spChg>
        <pc:picChg chg="add del mod">
          <ac:chgData name="Igor Fonseca" userId="c5f3262410fe781c" providerId="LiveId" clId="{5FD936DD-54D3-401E-9E05-8B793880DCBB}" dt="2023-07-01T20:29:51.636" v="4562" actId="478"/>
          <ac:picMkLst>
            <pc:docMk/>
            <pc:sldMk cId="2705271855" sldId="271"/>
            <ac:picMk id="4" creationId="{00B99FE9-1083-813B-F745-A2FDF6951F76}"/>
          </ac:picMkLst>
        </pc:picChg>
        <pc:picChg chg="del">
          <ac:chgData name="Igor Fonseca" userId="c5f3262410fe781c" providerId="LiveId" clId="{5FD936DD-54D3-401E-9E05-8B793880DCBB}" dt="2023-06-30T19:50:43.676" v="2882" actId="478"/>
          <ac:picMkLst>
            <pc:docMk/>
            <pc:sldMk cId="2705271855" sldId="271"/>
            <ac:picMk id="5" creationId="{A05A0086-F468-1248-7941-F84919F1E9E8}"/>
          </ac:picMkLst>
        </pc:picChg>
        <pc:picChg chg="add del mod">
          <ac:chgData name="Igor Fonseca" userId="c5f3262410fe781c" providerId="LiveId" clId="{5FD936DD-54D3-401E-9E05-8B793880DCBB}" dt="2023-07-01T16:31:02.612" v="3605" actId="478"/>
          <ac:picMkLst>
            <pc:docMk/>
            <pc:sldMk cId="2705271855" sldId="271"/>
            <ac:picMk id="8" creationId="{5E059500-DD4E-F9C6-5C17-20452CEF4740}"/>
          </ac:picMkLst>
        </pc:picChg>
        <pc:picChg chg="del">
          <ac:chgData name="Igor Fonseca" userId="c5f3262410fe781c" providerId="LiveId" clId="{5FD936DD-54D3-401E-9E05-8B793880DCBB}" dt="2023-06-30T19:50:44.300" v="2883" actId="478"/>
          <ac:picMkLst>
            <pc:docMk/>
            <pc:sldMk cId="2705271855" sldId="271"/>
            <ac:picMk id="10" creationId="{7812AABD-1228-EDD9-FD52-79C4C0B52183}"/>
          </ac:picMkLst>
        </pc:picChg>
        <pc:picChg chg="add del mod">
          <ac:chgData name="Igor Fonseca" userId="c5f3262410fe781c" providerId="LiveId" clId="{5FD936DD-54D3-401E-9E05-8B793880DCBB}" dt="2023-06-30T20:14:35.212" v="2983" actId="478"/>
          <ac:picMkLst>
            <pc:docMk/>
            <pc:sldMk cId="2705271855" sldId="271"/>
            <ac:picMk id="14" creationId="{29CE8E80-766E-EC61-4052-C71B17F06C8E}"/>
          </ac:picMkLst>
        </pc:picChg>
        <pc:picChg chg="add mod">
          <ac:chgData name="Igor Fonseca" userId="c5f3262410fe781c" providerId="LiveId" clId="{5FD936DD-54D3-401E-9E05-8B793880DCBB}" dt="2023-07-02T15:13:19.570" v="5495" actId="2085"/>
          <ac:picMkLst>
            <pc:docMk/>
            <pc:sldMk cId="2705271855" sldId="271"/>
            <ac:picMk id="15" creationId="{DF0A2E6B-924C-3686-56AB-39EEC8F9181F}"/>
          </ac:picMkLst>
        </pc:picChg>
        <pc:picChg chg="add mod">
          <ac:chgData name="Igor Fonseca" userId="c5f3262410fe781c" providerId="LiveId" clId="{5FD936DD-54D3-401E-9E05-8B793880DCBB}" dt="2023-07-02T15:13:19.570" v="5495" actId="2085"/>
          <ac:picMkLst>
            <pc:docMk/>
            <pc:sldMk cId="2705271855" sldId="271"/>
            <ac:picMk id="16" creationId="{76BFAF91-808B-C4DE-CBCD-806BE1CA8162}"/>
          </ac:picMkLst>
        </pc:picChg>
        <pc:picChg chg="add del mod">
          <ac:chgData name="Igor Fonseca" userId="c5f3262410fe781c" providerId="LiveId" clId="{5FD936DD-54D3-401E-9E05-8B793880DCBB}" dt="2023-07-01T20:30:38.643" v="4564" actId="478"/>
          <ac:picMkLst>
            <pc:docMk/>
            <pc:sldMk cId="2705271855" sldId="271"/>
            <ac:picMk id="24" creationId="{DE5508A1-F7AB-C735-4FD4-CC0063A1E538}"/>
          </ac:picMkLst>
        </pc:picChg>
        <pc:picChg chg="add mod">
          <ac:chgData name="Igor Fonseca" userId="c5f3262410fe781c" providerId="LiveId" clId="{5FD936DD-54D3-401E-9E05-8B793880DCBB}" dt="2023-07-01T20:30:44.209" v="4565"/>
          <ac:picMkLst>
            <pc:docMk/>
            <pc:sldMk cId="2705271855" sldId="271"/>
            <ac:picMk id="25" creationId="{6B7162FF-99AF-AD7F-284D-8083CB2373BE}"/>
          </ac:picMkLst>
        </pc:picChg>
      </pc:sldChg>
      <pc:sldChg chg="addSp delSp modSp add mod ord">
        <pc:chgData name="Igor Fonseca" userId="c5f3262410fe781c" providerId="LiveId" clId="{5FD936DD-54D3-401E-9E05-8B793880DCBB}" dt="2023-07-03T13:37:13.819" v="7319" actId="207"/>
        <pc:sldMkLst>
          <pc:docMk/>
          <pc:sldMk cId="2189483445" sldId="272"/>
        </pc:sldMkLst>
        <pc:spChg chg="mod">
          <ac:chgData name="Igor Fonseca" userId="c5f3262410fe781c" providerId="LiveId" clId="{5FD936DD-54D3-401E-9E05-8B793880DCBB}" dt="2023-07-03T13:37:13.819" v="7319" actId="207"/>
          <ac:spMkLst>
            <pc:docMk/>
            <pc:sldMk cId="2189483445" sldId="272"/>
            <ac:spMk id="2" creationId="{A0E79F74-1DE7-ABA3-F462-7B0B7F015633}"/>
          </ac:spMkLst>
        </pc:spChg>
        <pc:spChg chg="mod">
          <ac:chgData name="Igor Fonseca" userId="c5f3262410fe781c" providerId="LiveId" clId="{5FD936DD-54D3-401E-9E05-8B793880DCBB}" dt="2023-07-02T15:41:12.231" v="5821" actId="20577"/>
          <ac:spMkLst>
            <pc:docMk/>
            <pc:sldMk cId="2189483445" sldId="272"/>
            <ac:spMk id="6" creationId="{7152C13C-0C6B-B44E-DFA8-6BDFD89B6C1A}"/>
          </ac:spMkLst>
        </pc:spChg>
        <pc:spChg chg="add del mod">
          <ac:chgData name="Igor Fonseca" userId="c5f3262410fe781c" providerId="LiveId" clId="{5FD936DD-54D3-401E-9E05-8B793880DCBB}" dt="2023-07-01T14:06:41.225" v="2993" actId="478"/>
          <ac:spMkLst>
            <pc:docMk/>
            <pc:sldMk cId="2189483445" sldId="272"/>
            <ac:spMk id="15" creationId="{06602071-3D75-C996-A26F-43DD15899BA1}"/>
          </ac:spMkLst>
        </pc:spChg>
        <pc:spChg chg="add del mod">
          <ac:chgData name="Igor Fonseca" userId="c5f3262410fe781c" providerId="LiveId" clId="{5FD936DD-54D3-401E-9E05-8B793880DCBB}" dt="2023-07-01T21:06:06.826" v="4761" actId="478"/>
          <ac:spMkLst>
            <pc:docMk/>
            <pc:sldMk cId="2189483445" sldId="272"/>
            <ac:spMk id="20" creationId="{D793D365-9772-F603-C4AC-9967EB6842D5}"/>
          </ac:spMkLst>
        </pc:spChg>
        <pc:picChg chg="add del mod">
          <ac:chgData name="Igor Fonseca" userId="c5f3262410fe781c" providerId="LiveId" clId="{5FD936DD-54D3-401E-9E05-8B793880DCBB}" dt="2023-07-02T15:43:50.948" v="5875" actId="478"/>
          <ac:picMkLst>
            <pc:docMk/>
            <pc:sldMk cId="2189483445" sldId="272"/>
            <ac:picMk id="3" creationId="{8390AEE5-6D93-F7AA-79F5-C751F0769256}"/>
          </ac:picMkLst>
        </pc:picChg>
        <pc:picChg chg="del">
          <ac:chgData name="Igor Fonseca" userId="c5f3262410fe781c" providerId="LiveId" clId="{5FD936DD-54D3-401E-9E05-8B793880DCBB}" dt="2023-06-30T19:57:11.579" v="2949" actId="478"/>
          <ac:picMkLst>
            <pc:docMk/>
            <pc:sldMk cId="2189483445" sldId="272"/>
            <ac:picMk id="4" creationId="{00B99FE9-1083-813B-F745-A2FDF6951F76}"/>
          </ac:picMkLst>
        </pc:picChg>
        <pc:picChg chg="add del mod">
          <ac:chgData name="Igor Fonseca" userId="c5f3262410fe781c" providerId="LiveId" clId="{5FD936DD-54D3-401E-9E05-8B793880DCBB}" dt="2023-06-30T20:00:42.278" v="2958" actId="478"/>
          <ac:picMkLst>
            <pc:docMk/>
            <pc:sldMk cId="2189483445" sldId="272"/>
            <ac:picMk id="7" creationId="{4343FEB5-9475-5C2B-DD99-54D52E413F62}"/>
          </ac:picMkLst>
        </pc:picChg>
        <pc:picChg chg="del">
          <ac:chgData name="Igor Fonseca" userId="c5f3262410fe781c" providerId="LiveId" clId="{5FD936DD-54D3-401E-9E05-8B793880DCBB}" dt="2023-06-30T19:57:45.108" v="2954" actId="478"/>
          <ac:picMkLst>
            <pc:docMk/>
            <pc:sldMk cId="2189483445" sldId="272"/>
            <ac:picMk id="8" creationId="{5E059500-DD4E-F9C6-5C17-20452CEF4740}"/>
          </ac:picMkLst>
        </pc:picChg>
        <pc:picChg chg="add del mod">
          <ac:chgData name="Igor Fonseca" userId="c5f3262410fe781c" providerId="LiveId" clId="{5FD936DD-54D3-401E-9E05-8B793880DCBB}" dt="2023-06-30T20:03:23.310" v="2966" actId="931"/>
          <ac:picMkLst>
            <pc:docMk/>
            <pc:sldMk cId="2189483445" sldId="272"/>
            <ac:picMk id="10" creationId="{1B2424FC-346B-8C12-4589-F89374DA3EE2}"/>
          </ac:picMkLst>
        </pc:picChg>
        <pc:picChg chg="add del mod">
          <ac:chgData name="Igor Fonseca" userId="c5f3262410fe781c" providerId="LiveId" clId="{5FD936DD-54D3-401E-9E05-8B793880DCBB}" dt="2023-06-30T20:13:37.105" v="2979" actId="478"/>
          <ac:picMkLst>
            <pc:docMk/>
            <pc:sldMk cId="2189483445" sldId="272"/>
            <ac:picMk id="12" creationId="{7D951988-AD9D-CB65-9C1C-51EEA5C516B1}"/>
          </ac:picMkLst>
        </pc:picChg>
        <pc:picChg chg="add del mod">
          <ac:chgData name="Igor Fonseca" userId="c5f3262410fe781c" providerId="LiveId" clId="{5FD936DD-54D3-401E-9E05-8B793880DCBB}" dt="2023-07-01T14:06:41.225" v="2993" actId="478"/>
          <ac:picMkLst>
            <pc:docMk/>
            <pc:sldMk cId="2189483445" sldId="272"/>
            <ac:picMk id="14" creationId="{CCCB3FD1-8852-B963-F0A9-BFFF00CC1017}"/>
          </ac:picMkLst>
        </pc:picChg>
        <pc:picChg chg="add del mod">
          <ac:chgData name="Igor Fonseca" userId="c5f3262410fe781c" providerId="LiveId" clId="{5FD936DD-54D3-401E-9E05-8B793880DCBB}" dt="2023-07-01T21:03:28.445" v="4745" actId="478"/>
          <ac:picMkLst>
            <pc:docMk/>
            <pc:sldMk cId="2189483445" sldId="272"/>
            <ac:picMk id="17" creationId="{1B782B29-2A7D-D343-DCD4-3436D0180D9E}"/>
          </ac:picMkLst>
        </pc:picChg>
        <pc:picChg chg="add del mod">
          <ac:chgData name="Igor Fonseca" userId="c5f3262410fe781c" providerId="LiveId" clId="{5FD936DD-54D3-401E-9E05-8B793880DCBB}" dt="2023-07-01T21:06:27.762" v="4765" actId="478"/>
          <ac:picMkLst>
            <pc:docMk/>
            <pc:sldMk cId="2189483445" sldId="272"/>
            <ac:picMk id="19" creationId="{F8CBE63F-795A-596D-FD53-51E01530865F}"/>
          </ac:picMkLst>
        </pc:picChg>
        <pc:picChg chg="add del mod">
          <ac:chgData name="Igor Fonseca" userId="c5f3262410fe781c" providerId="LiveId" clId="{5FD936DD-54D3-401E-9E05-8B793880DCBB}" dt="2023-07-01T21:07:44.071" v="4770" actId="931"/>
          <ac:picMkLst>
            <pc:docMk/>
            <pc:sldMk cId="2189483445" sldId="272"/>
            <ac:picMk id="22" creationId="{426C596E-A839-EDCD-BA99-A30F4EC9051E}"/>
          </ac:picMkLst>
        </pc:picChg>
        <pc:picChg chg="add del mod">
          <ac:chgData name="Igor Fonseca" userId="c5f3262410fe781c" providerId="LiveId" clId="{5FD936DD-54D3-401E-9E05-8B793880DCBB}" dt="2023-07-01T21:11:22.591" v="4787" actId="478"/>
          <ac:picMkLst>
            <pc:docMk/>
            <pc:sldMk cId="2189483445" sldId="272"/>
            <ac:picMk id="24" creationId="{12B5234D-6C2A-B18C-A9D9-9374A030F3A2}"/>
          </ac:picMkLst>
        </pc:picChg>
        <pc:picChg chg="add del mod">
          <ac:chgData name="Igor Fonseca" userId="c5f3262410fe781c" providerId="LiveId" clId="{5FD936DD-54D3-401E-9E05-8B793880DCBB}" dt="2023-07-01T21:11:23.694" v="4789" actId="478"/>
          <ac:picMkLst>
            <pc:docMk/>
            <pc:sldMk cId="2189483445" sldId="272"/>
            <ac:picMk id="26" creationId="{CFA36716-4232-E13A-B17F-55596D2E1177}"/>
          </ac:picMkLst>
        </pc:picChg>
        <pc:picChg chg="add del mod">
          <ac:chgData name="Igor Fonseca" userId="c5f3262410fe781c" providerId="LiveId" clId="{5FD936DD-54D3-401E-9E05-8B793880DCBB}" dt="2023-07-01T21:11:23.135" v="4788" actId="478"/>
          <ac:picMkLst>
            <pc:docMk/>
            <pc:sldMk cId="2189483445" sldId="272"/>
            <ac:picMk id="28" creationId="{EEA710D8-397E-35BA-964C-27641CA2C9CC}"/>
          </ac:picMkLst>
        </pc:picChg>
        <pc:picChg chg="add mod">
          <ac:chgData name="Igor Fonseca" userId="c5f3262410fe781c" providerId="LiveId" clId="{5FD936DD-54D3-401E-9E05-8B793880DCBB}" dt="2023-07-02T15:44:27.213" v="5888" actId="14100"/>
          <ac:picMkLst>
            <pc:docMk/>
            <pc:sldMk cId="2189483445" sldId="272"/>
            <ac:picMk id="30" creationId="{1A8EA214-57E9-B938-7280-B3F1EF778AF3}"/>
          </ac:picMkLst>
        </pc:picChg>
        <pc:picChg chg="add mod">
          <ac:chgData name="Igor Fonseca" userId="c5f3262410fe781c" providerId="LiveId" clId="{5FD936DD-54D3-401E-9E05-8B793880DCBB}" dt="2023-07-02T15:44:06.104" v="5876"/>
          <ac:picMkLst>
            <pc:docMk/>
            <pc:sldMk cId="2189483445" sldId="272"/>
            <ac:picMk id="31" creationId="{F9F7D0B2-7C0C-2FE8-706A-58E5B8282352}"/>
          </ac:picMkLst>
        </pc:picChg>
      </pc:sldChg>
      <pc:sldChg chg="modSp add mod ord">
        <pc:chgData name="Igor Fonseca" userId="c5f3262410fe781c" providerId="LiveId" clId="{5FD936DD-54D3-401E-9E05-8B793880DCBB}" dt="2023-07-19T20:23:11.123" v="14999" actId="207"/>
        <pc:sldMkLst>
          <pc:docMk/>
          <pc:sldMk cId="4086198897" sldId="273"/>
        </pc:sldMkLst>
        <pc:spChg chg="mod">
          <ac:chgData name="Igor Fonseca" userId="c5f3262410fe781c" providerId="LiveId" clId="{5FD936DD-54D3-401E-9E05-8B793880DCBB}" dt="2023-07-19T20:23:11.123" v="14999" actId="207"/>
          <ac:spMkLst>
            <pc:docMk/>
            <pc:sldMk cId="4086198897" sldId="273"/>
            <ac:spMk id="2" creationId="{A0E79F74-1DE7-ABA3-F462-7B0B7F015633}"/>
          </ac:spMkLst>
        </pc:spChg>
        <pc:spChg chg="mod">
          <ac:chgData name="Igor Fonseca" userId="c5f3262410fe781c" providerId="LiveId" clId="{5FD936DD-54D3-401E-9E05-8B793880DCBB}" dt="2023-07-02T15:42:53.903" v="5874" actId="20577"/>
          <ac:spMkLst>
            <pc:docMk/>
            <pc:sldMk cId="4086198897" sldId="273"/>
            <ac:spMk id="6" creationId="{7152C13C-0C6B-B44E-DFA8-6BDFD89B6C1A}"/>
          </ac:spMkLst>
        </pc:spChg>
      </pc:sldChg>
      <pc:sldChg chg="addSp delSp modSp add mod ord modAnim">
        <pc:chgData name="Igor Fonseca" userId="c5f3262410fe781c" providerId="LiveId" clId="{5FD936DD-54D3-401E-9E05-8B793880DCBB}" dt="2023-07-04T13:46:11.862" v="13516" actId="113"/>
        <pc:sldMkLst>
          <pc:docMk/>
          <pc:sldMk cId="874232070" sldId="274"/>
        </pc:sldMkLst>
        <pc:spChg chg="mod">
          <ac:chgData name="Igor Fonseca" userId="c5f3262410fe781c" providerId="LiveId" clId="{5FD936DD-54D3-401E-9E05-8B793880DCBB}" dt="2023-07-03T20:18:14.186" v="12812" actId="313"/>
          <ac:spMkLst>
            <pc:docMk/>
            <pc:sldMk cId="874232070" sldId="274"/>
            <ac:spMk id="3" creationId="{A13D7D5A-B2B1-DE27-97FF-56188852E3FA}"/>
          </ac:spMkLst>
        </pc:spChg>
        <pc:spChg chg="add del mod">
          <ac:chgData name="Igor Fonseca" userId="c5f3262410fe781c" providerId="LiveId" clId="{5FD936DD-54D3-401E-9E05-8B793880DCBB}" dt="2023-07-01T17:21:31.511" v="4440" actId="478"/>
          <ac:spMkLst>
            <pc:docMk/>
            <pc:sldMk cId="874232070" sldId="274"/>
            <ac:spMk id="4" creationId="{D57C8C33-40A8-8BB1-AE8A-13A45BB53415}"/>
          </ac:spMkLst>
        </pc:spChg>
        <pc:spChg chg="add del">
          <ac:chgData name="Igor Fonseca" userId="c5f3262410fe781c" providerId="LiveId" clId="{5FD936DD-54D3-401E-9E05-8B793880DCBB}" dt="2023-07-01T19:01:52.868" v="4498"/>
          <ac:spMkLst>
            <pc:docMk/>
            <pc:sldMk cId="874232070" sldId="274"/>
            <ac:spMk id="5" creationId="{401F96EA-0C9E-6E46-A31E-4EB1F4D402B8}"/>
          </ac:spMkLst>
        </pc:spChg>
        <pc:spChg chg="add del">
          <ac:chgData name="Igor Fonseca" userId="c5f3262410fe781c" providerId="LiveId" clId="{5FD936DD-54D3-401E-9E05-8B793880DCBB}" dt="2023-07-01T19:01:59.306" v="4500"/>
          <ac:spMkLst>
            <pc:docMk/>
            <pc:sldMk cId="874232070" sldId="274"/>
            <ac:spMk id="6" creationId="{A4CE88F3-8A85-73F2-C4E3-E1D17F28818A}"/>
          </ac:spMkLst>
        </pc:spChg>
        <pc:spChg chg="del">
          <ac:chgData name="Igor Fonseca" userId="c5f3262410fe781c" providerId="LiveId" clId="{5FD936DD-54D3-401E-9E05-8B793880DCBB}" dt="2023-07-01T17:11:42.605" v="4375" actId="478"/>
          <ac:spMkLst>
            <pc:docMk/>
            <pc:sldMk cId="874232070" sldId="274"/>
            <ac:spMk id="7" creationId="{F5813A83-DF28-0FE7-643F-E8FBA2A2357C}"/>
          </ac:spMkLst>
        </pc:spChg>
        <pc:spChg chg="add del mod">
          <ac:chgData name="Igor Fonseca" userId="c5f3262410fe781c" providerId="LiveId" clId="{5FD936DD-54D3-401E-9E05-8B793880DCBB}" dt="2023-07-01T19:02:16.681" v="4503" actId="478"/>
          <ac:spMkLst>
            <pc:docMk/>
            <pc:sldMk cId="874232070" sldId="274"/>
            <ac:spMk id="9" creationId="{5ABC8E9F-8156-F013-70A1-BA0B6AA13BCE}"/>
          </ac:spMkLst>
        </pc:spChg>
        <pc:spChg chg="add del mod">
          <ac:chgData name="Igor Fonseca" userId="c5f3262410fe781c" providerId="LiveId" clId="{5FD936DD-54D3-401E-9E05-8B793880DCBB}" dt="2023-07-03T20:18:19.291" v="12813" actId="478"/>
          <ac:spMkLst>
            <pc:docMk/>
            <pc:sldMk cId="874232070" sldId="274"/>
            <ac:spMk id="12" creationId="{B8586979-0442-EEDC-AC1E-2D5901742620}"/>
          </ac:spMkLst>
        </pc:spChg>
        <pc:spChg chg="add del mod">
          <ac:chgData name="Igor Fonseca" userId="c5f3262410fe781c" providerId="LiveId" clId="{5FD936DD-54D3-401E-9E05-8B793880DCBB}" dt="2023-07-01T19:34:28.869" v="4510" actId="478"/>
          <ac:spMkLst>
            <pc:docMk/>
            <pc:sldMk cId="874232070" sldId="274"/>
            <ac:spMk id="13" creationId="{71148B7C-3E05-87A3-A3D1-F86182C6EAFD}"/>
          </ac:spMkLst>
        </pc:spChg>
        <pc:spChg chg="add mod">
          <ac:chgData name="Igor Fonseca" userId="c5f3262410fe781c" providerId="LiveId" clId="{5FD936DD-54D3-401E-9E05-8B793880DCBB}" dt="2023-07-04T13:46:11.862" v="13516" actId="113"/>
          <ac:spMkLst>
            <pc:docMk/>
            <pc:sldMk cId="874232070" sldId="274"/>
            <ac:spMk id="16" creationId="{355DB70F-C058-289B-5981-05F681B343A0}"/>
          </ac:spMkLst>
        </pc:spChg>
        <pc:spChg chg="add del mod">
          <ac:chgData name="Igor Fonseca" userId="c5f3262410fe781c" providerId="LiveId" clId="{5FD936DD-54D3-401E-9E05-8B793880DCBB}" dt="2023-07-04T12:48:27.144" v="13244" actId="478"/>
          <ac:spMkLst>
            <pc:docMk/>
            <pc:sldMk cId="874232070" sldId="274"/>
            <ac:spMk id="18" creationId="{16E8B784-5535-6111-2CAC-5AEBDCC62E28}"/>
          </ac:spMkLst>
        </pc:spChg>
        <pc:spChg chg="add del">
          <ac:chgData name="Igor Fonseca" userId="c5f3262410fe781c" providerId="LiveId" clId="{5FD936DD-54D3-401E-9E05-8B793880DCBB}" dt="2023-07-04T12:48:54.598" v="13246"/>
          <ac:spMkLst>
            <pc:docMk/>
            <pc:sldMk cId="874232070" sldId="274"/>
            <ac:spMk id="19" creationId="{0F4E1C8E-2B2D-0F7E-991A-A6E618CF37F9}"/>
          </ac:spMkLst>
        </pc:spChg>
        <pc:spChg chg="add mod">
          <ac:chgData name="Igor Fonseca" userId="c5f3262410fe781c" providerId="LiveId" clId="{5FD936DD-54D3-401E-9E05-8B793880DCBB}" dt="2023-07-04T13:46:07.564" v="13515" actId="113"/>
          <ac:spMkLst>
            <pc:docMk/>
            <pc:sldMk cId="874232070" sldId="274"/>
            <ac:spMk id="20" creationId="{3A5F0666-1BB3-B8DA-FE79-5721961CAFC7}"/>
          </ac:spMkLst>
        </pc:spChg>
        <pc:picChg chg="del">
          <ac:chgData name="Igor Fonseca" userId="c5f3262410fe781c" providerId="LiveId" clId="{5FD936DD-54D3-401E-9E05-8B793880DCBB}" dt="2023-07-01T17:11:40.787" v="4374" actId="478"/>
          <ac:picMkLst>
            <pc:docMk/>
            <pc:sldMk cId="874232070" sldId="274"/>
            <ac:picMk id="8" creationId="{23635E2B-C2C8-7163-F6D9-788B96BCF6B8}"/>
          </ac:picMkLst>
        </pc:picChg>
        <pc:picChg chg="del">
          <ac:chgData name="Igor Fonseca" userId="c5f3262410fe781c" providerId="LiveId" clId="{5FD936DD-54D3-401E-9E05-8B793880DCBB}" dt="2023-07-03T13:45:44.358" v="7334" actId="478"/>
          <ac:picMkLst>
            <pc:docMk/>
            <pc:sldMk cId="874232070" sldId="274"/>
            <ac:picMk id="11" creationId="{17969349-260A-9201-8912-E401F3B8650A}"/>
          </ac:picMkLst>
        </pc:picChg>
        <pc:picChg chg="add del mod">
          <ac:chgData name="Igor Fonseca" userId="c5f3262410fe781c" providerId="LiveId" clId="{5FD936DD-54D3-401E-9E05-8B793880DCBB}" dt="2023-07-04T13:19:59.908" v="13340" actId="478"/>
          <ac:picMkLst>
            <pc:docMk/>
            <pc:sldMk cId="874232070" sldId="274"/>
            <ac:picMk id="14" creationId="{F4403BAA-AAF0-6B58-D75B-F83CE57B3806}"/>
          </ac:picMkLst>
        </pc:picChg>
        <pc:picChg chg="add mod">
          <ac:chgData name="Igor Fonseca" userId="c5f3262410fe781c" providerId="LiveId" clId="{5FD936DD-54D3-401E-9E05-8B793880DCBB}" dt="2023-07-04T13:20:11" v="13341"/>
          <ac:picMkLst>
            <pc:docMk/>
            <pc:sldMk cId="874232070" sldId="274"/>
            <ac:picMk id="21" creationId="{58B60027-FDEA-2E6C-8BD1-C77868DC22A5}"/>
          </ac:picMkLst>
        </pc:picChg>
        <pc:picChg chg="add del mod">
          <ac:chgData name="Igor Fonseca" userId="c5f3262410fe781c" providerId="LiveId" clId="{5FD936DD-54D3-401E-9E05-8B793880DCBB}" dt="2023-07-01T17:21:32.969" v="4441" actId="478"/>
          <ac:picMkLst>
            <pc:docMk/>
            <pc:sldMk cId="874232070" sldId="274"/>
            <ac:picMk id="8194" creationId="{BC0DDA9E-333A-6709-DB1C-8CE5205542A3}"/>
          </ac:picMkLst>
        </pc:picChg>
        <pc:picChg chg="add del">
          <ac:chgData name="Igor Fonseca" userId="c5f3262410fe781c" providerId="LiveId" clId="{5FD936DD-54D3-401E-9E05-8B793880DCBB}" dt="2023-07-01T17:21:43.746" v="4443"/>
          <ac:picMkLst>
            <pc:docMk/>
            <pc:sldMk cId="874232070" sldId="274"/>
            <ac:picMk id="8196" creationId="{77681A3B-0731-3383-35C5-1FC0A1FBEEAF}"/>
          </ac:picMkLst>
        </pc:picChg>
        <pc:picChg chg="add del mod">
          <ac:chgData name="Igor Fonseca" userId="c5f3262410fe781c" providerId="LiveId" clId="{5FD936DD-54D3-401E-9E05-8B793880DCBB}" dt="2023-07-03T20:18:19.291" v="12813" actId="478"/>
          <ac:picMkLst>
            <pc:docMk/>
            <pc:sldMk cId="874232070" sldId="274"/>
            <ac:picMk id="8198" creationId="{D5A917E3-25F8-4F2B-46C6-38CFA27C0AA8}"/>
          </ac:picMkLst>
        </pc:picChg>
        <pc:picChg chg="add del mod">
          <ac:chgData name="Igor Fonseca" userId="c5f3262410fe781c" providerId="LiveId" clId="{5FD936DD-54D3-401E-9E05-8B793880DCBB}" dt="2023-07-03T20:18:19.291" v="12813" actId="478"/>
          <ac:picMkLst>
            <pc:docMk/>
            <pc:sldMk cId="874232070" sldId="274"/>
            <ac:picMk id="8200" creationId="{AD3F5F6C-D1AC-1FDE-D4CB-50E205D9A8F5}"/>
          </ac:picMkLst>
        </pc:picChg>
        <pc:picChg chg="add del mod">
          <ac:chgData name="Igor Fonseca" userId="c5f3262410fe781c" providerId="LiveId" clId="{5FD936DD-54D3-401E-9E05-8B793880DCBB}" dt="2023-07-03T20:18:19.291" v="12813" actId="478"/>
          <ac:picMkLst>
            <pc:docMk/>
            <pc:sldMk cId="874232070" sldId="274"/>
            <ac:picMk id="8202" creationId="{371064B1-F161-5AB5-F1BD-ACA63C85989F}"/>
          </ac:picMkLst>
        </pc:picChg>
        <pc:picChg chg="add del mod">
          <ac:chgData name="Igor Fonseca" userId="c5f3262410fe781c" providerId="LiveId" clId="{5FD936DD-54D3-401E-9E05-8B793880DCBB}" dt="2023-07-03T20:18:19.291" v="12813" actId="478"/>
          <ac:picMkLst>
            <pc:docMk/>
            <pc:sldMk cId="874232070" sldId="274"/>
            <ac:picMk id="8204" creationId="{FB619C53-EF85-47D9-C5E3-F8AC3DAAC859}"/>
          </ac:picMkLst>
        </pc:picChg>
        <pc:picChg chg="add del mod">
          <ac:chgData name="Igor Fonseca" userId="c5f3262410fe781c" providerId="LiveId" clId="{5FD936DD-54D3-401E-9E05-8B793880DCBB}" dt="2023-07-03T20:18:19.291" v="12813" actId="478"/>
          <ac:picMkLst>
            <pc:docMk/>
            <pc:sldMk cId="874232070" sldId="274"/>
            <ac:picMk id="8206" creationId="{7E671832-F416-5BE2-7DF5-655A535127CF}"/>
          </ac:picMkLst>
        </pc:picChg>
        <pc:picChg chg="add mod">
          <ac:chgData name="Igor Fonseca" userId="c5f3262410fe781c" providerId="LiveId" clId="{5FD936DD-54D3-401E-9E05-8B793880DCBB}" dt="2023-07-04T13:07:37.118" v="13296" actId="1076"/>
          <ac:picMkLst>
            <pc:docMk/>
            <pc:sldMk cId="874232070" sldId="274"/>
            <ac:picMk id="8211" creationId="{98B276FC-F9AC-9571-D278-A35AE0EAC39C}"/>
          </ac:picMkLst>
        </pc:picChg>
        <pc:picChg chg="add mod">
          <ac:chgData name="Igor Fonseca" userId="c5f3262410fe781c" providerId="LiveId" clId="{5FD936DD-54D3-401E-9E05-8B793880DCBB}" dt="2023-07-04T12:55:40.593" v="13291"/>
          <ac:picMkLst>
            <pc:docMk/>
            <pc:sldMk cId="874232070" sldId="274"/>
            <ac:picMk id="8216" creationId="{4F7A143B-0980-B3A8-1987-26BE65768BD2}"/>
          </ac:picMkLst>
        </pc:picChg>
      </pc:sldChg>
      <pc:sldChg chg="addSp delSp modSp add mod">
        <pc:chgData name="Igor Fonseca" userId="c5f3262410fe781c" providerId="LiveId" clId="{5FD936DD-54D3-401E-9E05-8B793880DCBB}" dt="2023-07-05T14:55:16.290" v="14039"/>
        <pc:sldMkLst>
          <pc:docMk/>
          <pc:sldMk cId="2781491041" sldId="275"/>
        </pc:sldMkLst>
        <pc:spChg chg="del">
          <ac:chgData name="Igor Fonseca" userId="c5f3262410fe781c" providerId="LiveId" clId="{5FD936DD-54D3-401E-9E05-8B793880DCBB}" dt="2023-07-01T21:15:16.955" v="4805" actId="478"/>
          <ac:spMkLst>
            <pc:docMk/>
            <pc:sldMk cId="2781491041" sldId="275"/>
            <ac:spMk id="2" creationId="{A0E79F74-1DE7-ABA3-F462-7B0B7F015633}"/>
          </ac:spMkLst>
        </pc:spChg>
        <pc:spChg chg="mod">
          <ac:chgData name="Igor Fonseca" userId="c5f3262410fe781c" providerId="LiveId" clId="{5FD936DD-54D3-401E-9E05-8B793880DCBB}" dt="2023-07-02T15:47:29.970" v="5914" actId="20577"/>
          <ac:spMkLst>
            <pc:docMk/>
            <pc:sldMk cId="2781491041" sldId="275"/>
            <ac:spMk id="6" creationId="{7152C13C-0C6B-B44E-DFA8-6BDFD89B6C1A}"/>
          </ac:spMkLst>
        </pc:spChg>
        <pc:spChg chg="add mod ord">
          <ac:chgData name="Igor Fonseca" userId="c5f3262410fe781c" providerId="LiveId" clId="{5FD936DD-54D3-401E-9E05-8B793880DCBB}" dt="2023-07-02T15:46:18.293" v="5901" actId="164"/>
          <ac:spMkLst>
            <pc:docMk/>
            <pc:sldMk cId="2781491041" sldId="275"/>
            <ac:spMk id="8" creationId="{1AD06FAF-DCC1-AF97-B969-537EEC50CA9A}"/>
          </ac:spMkLst>
        </pc:spChg>
        <pc:grpChg chg="add mod">
          <ac:chgData name="Igor Fonseca" userId="c5f3262410fe781c" providerId="LiveId" clId="{5FD936DD-54D3-401E-9E05-8B793880DCBB}" dt="2023-07-02T15:47:39.342" v="5915" actId="1076"/>
          <ac:grpSpMkLst>
            <pc:docMk/>
            <pc:sldMk cId="2781491041" sldId="275"/>
            <ac:grpSpMk id="9" creationId="{2AB6314B-BA80-34F7-F1C4-8D790DFE056A}"/>
          </ac:grpSpMkLst>
        </pc:grpChg>
        <pc:picChg chg="del">
          <ac:chgData name="Igor Fonseca" userId="c5f3262410fe781c" providerId="LiveId" clId="{5FD936DD-54D3-401E-9E05-8B793880DCBB}" dt="2023-07-05T14:54:48.951" v="14036" actId="478"/>
          <ac:picMkLst>
            <pc:docMk/>
            <pc:sldMk cId="2781491041" sldId="275"/>
            <ac:picMk id="3" creationId="{8390AEE5-6D93-F7AA-79F5-C751F0769256}"/>
          </ac:picMkLst>
        </pc:picChg>
        <pc:picChg chg="add del mod">
          <ac:chgData name="Igor Fonseca" userId="c5f3262410fe781c" providerId="LiveId" clId="{5FD936DD-54D3-401E-9E05-8B793880DCBB}" dt="2023-07-01T21:16:24.397" v="4812" actId="478"/>
          <ac:picMkLst>
            <pc:docMk/>
            <pc:sldMk cId="2781491041" sldId="275"/>
            <ac:picMk id="4" creationId="{8804A8F0-8031-1C98-893D-6E5E7F944C8C}"/>
          </ac:picMkLst>
        </pc:picChg>
        <pc:picChg chg="add del">
          <ac:chgData name="Igor Fonseca" userId="c5f3262410fe781c" providerId="LiveId" clId="{5FD936DD-54D3-401E-9E05-8B793880DCBB}" dt="2023-07-01T21:16:41.810" v="4814" actId="478"/>
          <ac:picMkLst>
            <pc:docMk/>
            <pc:sldMk cId="2781491041" sldId="275"/>
            <ac:picMk id="5" creationId="{5C2DFEE3-3047-A1A6-92E2-950CE0192A20}"/>
          </ac:picMkLst>
        </pc:picChg>
        <pc:picChg chg="add mod">
          <ac:chgData name="Igor Fonseca" userId="c5f3262410fe781c" providerId="LiveId" clId="{5FD936DD-54D3-401E-9E05-8B793880DCBB}" dt="2023-07-02T15:46:18.293" v="5901" actId="164"/>
          <ac:picMkLst>
            <pc:docMk/>
            <pc:sldMk cId="2781491041" sldId="275"/>
            <ac:picMk id="7" creationId="{ABEDB7B2-E8EE-A06B-DA6F-0C7C150673CD}"/>
          </ac:picMkLst>
        </pc:picChg>
        <pc:picChg chg="add mod">
          <ac:chgData name="Igor Fonseca" userId="c5f3262410fe781c" providerId="LiveId" clId="{5FD936DD-54D3-401E-9E05-8B793880DCBB}" dt="2023-07-05T14:55:16.290" v="14039"/>
          <ac:picMkLst>
            <pc:docMk/>
            <pc:sldMk cId="2781491041" sldId="275"/>
            <ac:picMk id="10" creationId="{56A99800-C718-505E-9BB1-9A98B662F5EF}"/>
          </ac:picMkLst>
        </pc:picChg>
        <pc:picChg chg="del">
          <ac:chgData name="Igor Fonseca" userId="c5f3262410fe781c" providerId="LiveId" clId="{5FD936DD-54D3-401E-9E05-8B793880DCBB}" dt="2023-07-01T21:15:06.212" v="4804" actId="478"/>
          <ac:picMkLst>
            <pc:docMk/>
            <pc:sldMk cId="2781491041" sldId="275"/>
            <ac:picMk id="30" creationId="{1A8EA214-57E9-B938-7280-B3F1EF778AF3}"/>
          </ac:picMkLst>
        </pc:picChg>
      </pc:sldChg>
      <pc:sldChg chg="new del">
        <pc:chgData name="Igor Fonseca" userId="c5f3262410fe781c" providerId="LiveId" clId="{5FD936DD-54D3-401E-9E05-8B793880DCBB}" dt="2023-07-01T17:20:34.440" v="4436" actId="680"/>
        <pc:sldMkLst>
          <pc:docMk/>
          <pc:sldMk cId="3007309825" sldId="275"/>
        </pc:sldMkLst>
      </pc:sldChg>
      <pc:sldChg chg="addSp delSp modSp add del mod">
        <pc:chgData name="Igor Fonseca" userId="c5f3262410fe781c" providerId="LiveId" clId="{5FD936DD-54D3-401E-9E05-8B793880DCBB}" dt="2023-07-02T15:40:46.597" v="5797" actId="47"/>
        <pc:sldMkLst>
          <pc:docMk/>
          <pc:sldMk cId="3123056097" sldId="276"/>
        </pc:sldMkLst>
        <pc:spChg chg="mod">
          <ac:chgData name="Igor Fonseca" userId="c5f3262410fe781c" providerId="LiveId" clId="{5FD936DD-54D3-401E-9E05-8B793880DCBB}" dt="2023-07-01T21:29:12.392" v="4852" actId="1076"/>
          <ac:spMkLst>
            <pc:docMk/>
            <pc:sldMk cId="3123056097" sldId="276"/>
            <ac:spMk id="2" creationId="{A0E79F74-1DE7-ABA3-F462-7B0B7F015633}"/>
          </ac:spMkLst>
        </pc:spChg>
        <pc:spChg chg="mod">
          <ac:chgData name="Igor Fonseca" userId="c5f3262410fe781c" providerId="LiveId" clId="{5FD936DD-54D3-401E-9E05-8B793880DCBB}" dt="2023-07-01T21:18:25.022" v="4816"/>
          <ac:spMkLst>
            <pc:docMk/>
            <pc:sldMk cId="3123056097" sldId="276"/>
            <ac:spMk id="6" creationId="{7152C13C-0C6B-B44E-DFA8-6BDFD89B6C1A}"/>
          </ac:spMkLst>
        </pc:spChg>
        <pc:picChg chg="add mod">
          <ac:chgData name="Igor Fonseca" userId="c5f3262410fe781c" providerId="LiveId" clId="{5FD936DD-54D3-401E-9E05-8B793880DCBB}" dt="2023-07-01T21:29:00.515" v="4851" actId="1037"/>
          <ac:picMkLst>
            <pc:docMk/>
            <pc:sldMk cId="3123056097" sldId="276"/>
            <ac:picMk id="5" creationId="{BAB6ACAF-B6F5-E0C1-6736-CA9E8323B680}"/>
          </ac:picMkLst>
        </pc:picChg>
        <pc:picChg chg="del">
          <ac:chgData name="Igor Fonseca" userId="c5f3262410fe781c" providerId="LiveId" clId="{5FD936DD-54D3-401E-9E05-8B793880DCBB}" dt="2023-07-01T21:18:28.138" v="4817" actId="478"/>
          <ac:picMkLst>
            <pc:docMk/>
            <pc:sldMk cId="3123056097" sldId="276"/>
            <ac:picMk id="8" creationId="{5E059500-DD4E-F9C6-5C17-20452CEF4740}"/>
          </ac:picMkLst>
        </pc:picChg>
      </pc:sldChg>
      <pc:sldChg chg="addSp delSp modSp add mod ord delAnim">
        <pc:chgData name="Igor Fonseca" userId="c5f3262410fe781c" providerId="LiveId" clId="{5FD936DD-54D3-401E-9E05-8B793880DCBB}" dt="2023-07-02T18:03:55.582" v="6608"/>
        <pc:sldMkLst>
          <pc:docMk/>
          <pc:sldMk cId="3703914009" sldId="277"/>
        </pc:sldMkLst>
        <pc:spChg chg="mod">
          <ac:chgData name="Igor Fonseca" userId="c5f3262410fe781c" providerId="LiveId" clId="{5FD936DD-54D3-401E-9E05-8B793880DCBB}" dt="2023-07-02T16:05:21.859" v="6154" actId="20577"/>
          <ac:spMkLst>
            <pc:docMk/>
            <pc:sldMk cId="3703914009" sldId="277"/>
            <ac:spMk id="3" creationId="{A13D7D5A-B2B1-DE27-97FF-56188852E3FA}"/>
          </ac:spMkLst>
        </pc:spChg>
        <pc:spChg chg="del">
          <ac:chgData name="Igor Fonseca" userId="c5f3262410fe781c" providerId="LiveId" clId="{5FD936DD-54D3-401E-9E05-8B793880DCBB}" dt="2023-07-02T14:34:19.996" v="4916" actId="478"/>
          <ac:spMkLst>
            <pc:docMk/>
            <pc:sldMk cId="3703914009" sldId="277"/>
            <ac:spMk id="6" creationId="{C313140B-65D8-EEFB-16F4-20C3EF62CE17}"/>
          </ac:spMkLst>
        </pc:spChg>
        <pc:spChg chg="del">
          <ac:chgData name="Igor Fonseca" userId="c5f3262410fe781c" providerId="LiveId" clId="{5FD936DD-54D3-401E-9E05-8B793880DCBB}" dt="2023-07-02T14:34:18.387" v="4915" actId="478"/>
          <ac:spMkLst>
            <pc:docMk/>
            <pc:sldMk cId="3703914009" sldId="277"/>
            <ac:spMk id="10" creationId="{18B458C0-4E22-A6A2-39D6-2BF6D0BAB1B0}"/>
          </ac:spMkLst>
        </pc:spChg>
        <pc:spChg chg="add mod">
          <ac:chgData name="Igor Fonseca" userId="c5f3262410fe781c" providerId="LiveId" clId="{5FD936DD-54D3-401E-9E05-8B793880DCBB}" dt="2023-07-02T15:16:19.118" v="5498" actId="207"/>
          <ac:spMkLst>
            <pc:docMk/>
            <pc:sldMk cId="3703914009" sldId="277"/>
            <ac:spMk id="13" creationId="{1F530F57-190A-4489-ADD0-62C63A7A8E0C}"/>
          </ac:spMkLst>
        </pc:spChg>
        <pc:spChg chg="add del mod">
          <ac:chgData name="Igor Fonseca" userId="c5f3262410fe781c" providerId="LiveId" clId="{5FD936DD-54D3-401E-9E05-8B793880DCBB}" dt="2023-07-02T14:54:12.746" v="5216" actId="478"/>
          <ac:spMkLst>
            <pc:docMk/>
            <pc:sldMk cId="3703914009" sldId="277"/>
            <ac:spMk id="14" creationId="{8F9D28D2-D1DA-F1AB-1488-B3C14E954844}"/>
          </ac:spMkLst>
        </pc:spChg>
        <pc:spChg chg="add mod">
          <ac:chgData name="Igor Fonseca" userId="c5f3262410fe781c" providerId="LiveId" clId="{5FD936DD-54D3-401E-9E05-8B793880DCBB}" dt="2023-07-02T15:08:31.760" v="5410" actId="20577"/>
          <ac:spMkLst>
            <pc:docMk/>
            <pc:sldMk cId="3703914009" sldId="277"/>
            <ac:spMk id="16" creationId="{866B4389-B824-C972-6017-A2CE27AC4933}"/>
          </ac:spMkLst>
        </pc:spChg>
        <pc:picChg chg="add del mod">
          <ac:chgData name="Igor Fonseca" userId="c5f3262410fe781c" providerId="LiveId" clId="{5FD936DD-54D3-401E-9E05-8B793880DCBB}" dt="2023-07-02T16:09:17.244" v="6247" actId="478"/>
          <ac:picMkLst>
            <pc:docMk/>
            <pc:sldMk cId="3703914009" sldId="277"/>
            <ac:picMk id="2" creationId="{8B54372A-9902-A583-EC1E-9DBFA17F93E9}"/>
          </ac:picMkLst>
        </pc:picChg>
        <pc:picChg chg="add mod">
          <ac:chgData name="Igor Fonseca" userId="c5f3262410fe781c" providerId="LiveId" clId="{5FD936DD-54D3-401E-9E05-8B793880DCBB}" dt="2023-07-02T15:11:33.199" v="5492" actId="1076"/>
          <ac:picMkLst>
            <pc:docMk/>
            <pc:sldMk cId="3703914009" sldId="277"/>
            <ac:picMk id="5" creationId="{73905422-77ED-0F66-A0C2-6F4FCFE1D472}"/>
          </ac:picMkLst>
        </pc:picChg>
        <pc:picChg chg="del">
          <ac:chgData name="Igor Fonseca" userId="c5f3262410fe781c" providerId="LiveId" clId="{5FD936DD-54D3-401E-9E05-8B793880DCBB}" dt="2023-07-02T14:34:16.653" v="4914" actId="478"/>
          <ac:picMkLst>
            <pc:docMk/>
            <pc:sldMk cId="3703914009" sldId="277"/>
            <ac:picMk id="8" creationId="{745FB137-C007-5310-BA13-FDA2BDDDB711}"/>
          </ac:picMkLst>
        </pc:picChg>
        <pc:picChg chg="add del mod">
          <ac:chgData name="Igor Fonseca" userId="c5f3262410fe781c" providerId="LiveId" clId="{5FD936DD-54D3-401E-9E05-8B793880DCBB}" dt="2023-07-02T14:53:48.416" v="5211" actId="478"/>
          <ac:picMkLst>
            <pc:docMk/>
            <pc:sldMk cId="3703914009" sldId="277"/>
            <ac:picMk id="9" creationId="{ED8D4173-5CC9-DC00-88F7-26DF1DDD1AF6}"/>
          </ac:picMkLst>
        </pc:picChg>
        <pc:picChg chg="del">
          <ac:chgData name="Igor Fonseca" userId="c5f3262410fe781c" providerId="LiveId" clId="{5FD936DD-54D3-401E-9E05-8B793880DCBB}" dt="2023-07-02T14:34:21.029" v="4917" actId="478"/>
          <ac:picMkLst>
            <pc:docMk/>
            <pc:sldMk cId="3703914009" sldId="277"/>
            <ac:picMk id="11" creationId="{E2150937-7EF2-36AB-4A5E-024F5F32DC2E}"/>
          </ac:picMkLst>
        </pc:picChg>
        <pc:picChg chg="add del mod">
          <ac:chgData name="Igor Fonseca" userId="c5f3262410fe781c" providerId="LiveId" clId="{5FD936DD-54D3-401E-9E05-8B793880DCBB}" dt="2023-07-02T16:14:49.619" v="6299" actId="21"/>
          <ac:picMkLst>
            <pc:docMk/>
            <pc:sldMk cId="3703914009" sldId="277"/>
            <ac:picMk id="17" creationId="{F57BC68F-7120-2EC8-13EB-BC62BB225B95}"/>
          </ac:picMkLst>
        </pc:picChg>
        <pc:picChg chg="add mod">
          <ac:chgData name="Igor Fonseca" userId="c5f3262410fe781c" providerId="LiveId" clId="{5FD936DD-54D3-401E-9E05-8B793880DCBB}" dt="2023-07-02T18:03:55.582" v="6608"/>
          <ac:picMkLst>
            <pc:docMk/>
            <pc:sldMk cId="3703914009" sldId="277"/>
            <ac:picMk id="18" creationId="{293AD7C3-60A7-B401-F39B-975FC008D6BF}"/>
          </ac:picMkLst>
        </pc:picChg>
      </pc:sldChg>
      <pc:sldChg chg="addSp delSp modSp add mod ord">
        <pc:chgData name="Igor Fonseca" userId="c5f3262410fe781c" providerId="LiveId" clId="{5FD936DD-54D3-401E-9E05-8B793880DCBB}" dt="2023-07-02T16:27:23.528" v="6419"/>
        <pc:sldMkLst>
          <pc:docMk/>
          <pc:sldMk cId="4217252038" sldId="278"/>
        </pc:sldMkLst>
        <pc:spChg chg="mod">
          <ac:chgData name="Igor Fonseca" userId="c5f3262410fe781c" providerId="LiveId" clId="{5FD936DD-54D3-401E-9E05-8B793880DCBB}" dt="2023-07-02T15:10:03.236" v="5491" actId="20577"/>
          <ac:spMkLst>
            <pc:docMk/>
            <pc:sldMk cId="4217252038" sldId="278"/>
            <ac:spMk id="3" creationId="{A13D7D5A-B2B1-DE27-97FF-56188852E3FA}"/>
          </ac:spMkLst>
        </pc:spChg>
        <pc:spChg chg="del">
          <ac:chgData name="Igor Fonseca" userId="c5f3262410fe781c" providerId="LiveId" clId="{5FD936DD-54D3-401E-9E05-8B793880DCBB}" dt="2023-07-02T15:01:07.235" v="5321" actId="478"/>
          <ac:spMkLst>
            <pc:docMk/>
            <pc:sldMk cId="4217252038" sldId="278"/>
            <ac:spMk id="13" creationId="{1F530F57-190A-4489-ADD0-62C63A7A8E0C}"/>
          </ac:spMkLst>
        </pc:spChg>
        <pc:spChg chg="mod">
          <ac:chgData name="Igor Fonseca" userId="c5f3262410fe781c" providerId="LiveId" clId="{5FD936DD-54D3-401E-9E05-8B793880DCBB}" dt="2023-07-02T15:09:28.900" v="5417" actId="207"/>
          <ac:spMkLst>
            <pc:docMk/>
            <pc:sldMk cId="4217252038" sldId="278"/>
            <ac:spMk id="16" creationId="{866B4389-B824-C972-6017-A2CE27AC4933}"/>
          </ac:spMkLst>
        </pc:spChg>
        <pc:picChg chg="mod">
          <ac:chgData name="Igor Fonseca" userId="c5f3262410fe781c" providerId="LiveId" clId="{5FD936DD-54D3-401E-9E05-8B793880DCBB}" dt="2023-07-02T15:07:41.995" v="5408"/>
          <ac:picMkLst>
            <pc:docMk/>
            <pc:sldMk cId="4217252038" sldId="278"/>
            <ac:picMk id="2" creationId="{8B54372A-9902-A583-EC1E-9DBFA17F93E9}"/>
          </ac:picMkLst>
        </pc:picChg>
        <pc:picChg chg="del">
          <ac:chgData name="Igor Fonseca" userId="c5f3262410fe781c" providerId="LiveId" clId="{5FD936DD-54D3-401E-9E05-8B793880DCBB}" dt="2023-07-02T15:01:05.400" v="5320" actId="478"/>
          <ac:picMkLst>
            <pc:docMk/>
            <pc:sldMk cId="4217252038" sldId="278"/>
            <ac:picMk id="5" creationId="{73905422-77ED-0F66-A0C2-6F4FCFE1D472}"/>
          </ac:picMkLst>
        </pc:picChg>
        <pc:picChg chg="add mod ord">
          <ac:chgData name="Igor Fonseca" userId="c5f3262410fe781c" providerId="LiveId" clId="{5FD936DD-54D3-401E-9E05-8B793880DCBB}" dt="2023-07-02T15:12:34.063" v="5494" actId="14861"/>
          <ac:picMkLst>
            <pc:docMk/>
            <pc:sldMk cId="4217252038" sldId="278"/>
            <ac:picMk id="6" creationId="{ECCF7172-73E7-6C9F-F57B-0FD661A1AC57}"/>
          </ac:picMkLst>
        </pc:picChg>
      </pc:sldChg>
      <pc:sldChg chg="addSp delSp modSp add mod delAnim modAnim">
        <pc:chgData name="Igor Fonseca" userId="c5f3262410fe781c" providerId="LiveId" clId="{5FD936DD-54D3-401E-9E05-8B793880DCBB}" dt="2023-07-02T15:39:57.052" v="5794"/>
        <pc:sldMkLst>
          <pc:docMk/>
          <pc:sldMk cId="699401877" sldId="279"/>
        </pc:sldMkLst>
        <pc:spChg chg="mod">
          <ac:chgData name="Igor Fonseca" userId="c5f3262410fe781c" providerId="LiveId" clId="{5FD936DD-54D3-401E-9E05-8B793880DCBB}" dt="2023-07-02T15:30:55.074" v="5709" actId="20577"/>
          <ac:spMkLst>
            <pc:docMk/>
            <pc:sldMk cId="699401877" sldId="279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2T15:34:35.823" v="5748" actId="207"/>
          <ac:spMkLst>
            <pc:docMk/>
            <pc:sldMk cId="699401877" sldId="279"/>
            <ac:spMk id="4" creationId="{DDEFAE69-316C-63E8-6715-288580852C84}"/>
          </ac:spMkLst>
        </pc:spChg>
        <pc:spChg chg="del">
          <ac:chgData name="Igor Fonseca" userId="c5f3262410fe781c" providerId="LiveId" clId="{5FD936DD-54D3-401E-9E05-8B793880DCBB}" dt="2023-07-02T15:30:36.606" v="5665" actId="478"/>
          <ac:spMkLst>
            <pc:docMk/>
            <pc:sldMk cId="699401877" sldId="279"/>
            <ac:spMk id="5" creationId="{A2DF2ADD-D036-3FCE-2499-E2B5D39DB353}"/>
          </ac:spMkLst>
        </pc:spChg>
        <pc:spChg chg="add del mod">
          <ac:chgData name="Igor Fonseca" userId="c5f3262410fe781c" providerId="LiveId" clId="{5FD936DD-54D3-401E-9E05-8B793880DCBB}" dt="2023-07-02T15:32:03.294" v="5718" actId="478"/>
          <ac:spMkLst>
            <pc:docMk/>
            <pc:sldMk cId="699401877" sldId="279"/>
            <ac:spMk id="6" creationId="{0E5C7A12-56F9-B537-AC8D-092AEACD391D}"/>
          </ac:spMkLst>
        </pc:spChg>
        <pc:picChg chg="add mod">
          <ac:chgData name="Igor Fonseca" userId="c5f3262410fe781c" providerId="LiveId" clId="{5FD936DD-54D3-401E-9E05-8B793880DCBB}" dt="2023-07-02T15:35:08.211" v="5787" actId="1037"/>
          <ac:picMkLst>
            <pc:docMk/>
            <pc:sldMk cId="699401877" sldId="279"/>
            <ac:picMk id="8" creationId="{BF47959A-3E86-CEC2-D3DC-E512CA1CBC6A}"/>
          </ac:picMkLst>
        </pc:picChg>
        <pc:picChg chg="del">
          <ac:chgData name="Igor Fonseca" userId="c5f3262410fe781c" providerId="LiveId" clId="{5FD936DD-54D3-401E-9E05-8B793880DCBB}" dt="2023-07-02T15:30:34.900" v="5664" actId="478"/>
          <ac:picMkLst>
            <pc:docMk/>
            <pc:sldMk cId="699401877" sldId="279"/>
            <ac:picMk id="9" creationId="{2CB60089-B51B-AB7F-E63D-49DFD31A5C0A}"/>
          </ac:picMkLst>
        </pc:picChg>
        <pc:picChg chg="del">
          <ac:chgData name="Igor Fonseca" userId="c5f3262410fe781c" providerId="LiveId" clId="{5FD936DD-54D3-401E-9E05-8B793880DCBB}" dt="2023-07-02T15:30:34.259" v="5663" actId="478"/>
          <ac:picMkLst>
            <pc:docMk/>
            <pc:sldMk cId="699401877" sldId="279"/>
            <ac:picMk id="10" creationId="{44B43EA7-6321-6676-D706-293E909794C3}"/>
          </ac:picMkLst>
        </pc:picChg>
        <pc:picChg chg="add mod">
          <ac:chgData name="Igor Fonseca" userId="c5f3262410fe781c" providerId="LiveId" clId="{5FD936DD-54D3-401E-9E05-8B793880DCBB}" dt="2023-07-02T15:39:57.052" v="5794"/>
          <ac:picMkLst>
            <pc:docMk/>
            <pc:sldMk cId="699401877" sldId="279"/>
            <ac:picMk id="11" creationId="{6D6F84F3-B973-87D5-AEBF-BC62308C6878}"/>
          </ac:picMkLst>
        </pc:picChg>
      </pc:sldChg>
      <pc:sldChg chg="addSp delSp modSp add mod">
        <pc:chgData name="Igor Fonseca" userId="c5f3262410fe781c" providerId="LiveId" clId="{5FD936DD-54D3-401E-9E05-8B793880DCBB}" dt="2023-07-05T14:55:26.277" v="14041"/>
        <pc:sldMkLst>
          <pc:docMk/>
          <pc:sldMk cId="3565596936" sldId="280"/>
        </pc:sldMkLst>
        <pc:spChg chg="add mod">
          <ac:chgData name="Igor Fonseca" userId="c5f3262410fe781c" providerId="LiveId" clId="{5FD936DD-54D3-401E-9E05-8B793880DCBB}" dt="2023-07-02T15:56:06.698" v="5952" actId="1076"/>
          <ac:spMkLst>
            <pc:docMk/>
            <pc:sldMk cId="3565596936" sldId="280"/>
            <ac:spMk id="4" creationId="{11294B16-A63B-9378-E61F-51C2FA2A791B}"/>
          </ac:spMkLst>
        </pc:spChg>
        <pc:spChg chg="mod">
          <ac:chgData name="Igor Fonseca" userId="c5f3262410fe781c" providerId="LiveId" clId="{5FD936DD-54D3-401E-9E05-8B793880DCBB}" dt="2023-07-02T15:48:13.598" v="5917"/>
          <ac:spMkLst>
            <pc:docMk/>
            <pc:sldMk cId="3565596936" sldId="280"/>
            <ac:spMk id="6" creationId="{7152C13C-0C6B-B44E-DFA8-6BDFD89B6C1A}"/>
          </ac:spMkLst>
        </pc:spChg>
        <pc:grpChg chg="del">
          <ac:chgData name="Igor Fonseca" userId="c5f3262410fe781c" providerId="LiveId" clId="{5FD936DD-54D3-401E-9E05-8B793880DCBB}" dt="2023-07-02T15:48:15.464" v="5918" actId="478"/>
          <ac:grpSpMkLst>
            <pc:docMk/>
            <pc:sldMk cId="3565596936" sldId="280"/>
            <ac:grpSpMk id="9" creationId="{2AB6314B-BA80-34F7-F1C4-8D790DFE056A}"/>
          </ac:grpSpMkLst>
        </pc:grpChg>
        <pc:picChg chg="add del mod">
          <ac:chgData name="Igor Fonseca" userId="c5f3262410fe781c" providerId="LiveId" clId="{5FD936DD-54D3-401E-9E05-8B793880DCBB}" dt="2023-07-05T14:55:21.103" v="14040" actId="478"/>
          <ac:picMkLst>
            <pc:docMk/>
            <pc:sldMk cId="3565596936" sldId="280"/>
            <ac:picMk id="2" creationId="{CEB7C17E-AFDB-CC61-C3D3-60EF11F8C5C3}"/>
          </ac:picMkLst>
        </pc:picChg>
        <pc:picChg chg="del">
          <ac:chgData name="Igor Fonseca" userId="c5f3262410fe781c" providerId="LiveId" clId="{5FD936DD-54D3-401E-9E05-8B793880DCBB}" dt="2023-07-02T15:48:19.113" v="5919" actId="478"/>
          <ac:picMkLst>
            <pc:docMk/>
            <pc:sldMk cId="3565596936" sldId="280"/>
            <ac:picMk id="3" creationId="{8390AEE5-6D93-F7AA-79F5-C751F0769256}"/>
          </ac:picMkLst>
        </pc:picChg>
        <pc:picChg chg="add del mod">
          <ac:chgData name="Igor Fonseca" userId="c5f3262410fe781c" providerId="LiveId" clId="{5FD936DD-54D3-401E-9E05-8B793880DCBB}" dt="2023-07-02T15:53:25.447" v="5935" actId="478"/>
          <ac:picMkLst>
            <pc:docMk/>
            <pc:sldMk cId="3565596936" sldId="280"/>
            <ac:picMk id="10" creationId="{6D71FF27-242F-11A3-6896-7C72D78381B6}"/>
          </ac:picMkLst>
        </pc:picChg>
        <pc:picChg chg="add del mod">
          <ac:chgData name="Igor Fonseca" userId="c5f3262410fe781c" providerId="LiveId" clId="{5FD936DD-54D3-401E-9E05-8B793880DCBB}" dt="2023-07-02T15:53:46.443" v="5938" actId="478"/>
          <ac:picMkLst>
            <pc:docMk/>
            <pc:sldMk cId="3565596936" sldId="280"/>
            <ac:picMk id="12" creationId="{C6D30B75-5C0F-69DD-F21A-56A7FA10FF26}"/>
          </ac:picMkLst>
        </pc:picChg>
        <pc:picChg chg="add del mod">
          <ac:chgData name="Igor Fonseca" userId="c5f3262410fe781c" providerId="LiveId" clId="{5FD936DD-54D3-401E-9E05-8B793880DCBB}" dt="2023-07-02T15:55:40.795" v="5946" actId="478"/>
          <ac:picMkLst>
            <pc:docMk/>
            <pc:sldMk cId="3565596936" sldId="280"/>
            <ac:picMk id="14" creationId="{82C2C40C-38B6-42F6-4437-42631FB02BE4}"/>
          </ac:picMkLst>
        </pc:picChg>
        <pc:picChg chg="add del mod">
          <ac:chgData name="Igor Fonseca" userId="c5f3262410fe781c" providerId="LiveId" clId="{5FD936DD-54D3-401E-9E05-8B793880DCBB}" dt="2023-07-02T15:55:36.572" v="5944" actId="478"/>
          <ac:picMkLst>
            <pc:docMk/>
            <pc:sldMk cId="3565596936" sldId="280"/>
            <ac:picMk id="16" creationId="{AC4644E4-9035-B2E0-64C4-554F52329E0E}"/>
          </ac:picMkLst>
        </pc:picChg>
        <pc:picChg chg="add del mod">
          <ac:chgData name="Igor Fonseca" userId="c5f3262410fe781c" providerId="LiveId" clId="{5FD936DD-54D3-401E-9E05-8B793880DCBB}" dt="2023-07-02T15:55:31.775" v="5942" actId="478"/>
          <ac:picMkLst>
            <pc:docMk/>
            <pc:sldMk cId="3565596936" sldId="280"/>
            <ac:picMk id="18" creationId="{1A434AAB-E6E3-2263-6110-DD1AB9264CBA}"/>
          </ac:picMkLst>
        </pc:picChg>
        <pc:picChg chg="add mod">
          <ac:chgData name="Igor Fonseca" userId="c5f3262410fe781c" providerId="LiveId" clId="{5FD936DD-54D3-401E-9E05-8B793880DCBB}" dt="2023-07-02T15:56:10.511" v="5953" actId="1076"/>
          <ac:picMkLst>
            <pc:docMk/>
            <pc:sldMk cId="3565596936" sldId="280"/>
            <ac:picMk id="20" creationId="{CDE95CAD-49F3-2892-9FE4-D36C84F77E27}"/>
          </ac:picMkLst>
        </pc:picChg>
        <pc:picChg chg="add mod">
          <ac:chgData name="Igor Fonseca" userId="c5f3262410fe781c" providerId="LiveId" clId="{5FD936DD-54D3-401E-9E05-8B793880DCBB}" dt="2023-07-05T14:55:26.277" v="14041"/>
          <ac:picMkLst>
            <pc:docMk/>
            <pc:sldMk cId="3565596936" sldId="280"/>
            <ac:picMk id="21" creationId="{4F233754-7581-D4BF-D6E6-0CB37D2419C4}"/>
          </ac:picMkLst>
        </pc:picChg>
      </pc:sldChg>
      <pc:sldChg chg="addSp delSp modSp add mod">
        <pc:chgData name="Igor Fonseca" userId="c5f3262410fe781c" providerId="LiveId" clId="{5FD936DD-54D3-401E-9E05-8B793880DCBB}" dt="2023-07-02T19:39:01.149" v="7224"/>
        <pc:sldMkLst>
          <pc:docMk/>
          <pc:sldMk cId="3940564746" sldId="281"/>
        </pc:sldMkLst>
        <pc:spChg chg="del">
          <ac:chgData name="Igor Fonseca" userId="c5f3262410fe781c" providerId="LiveId" clId="{5FD936DD-54D3-401E-9E05-8B793880DCBB}" dt="2023-07-02T15:56:45.117" v="5955" actId="478"/>
          <ac:spMkLst>
            <pc:docMk/>
            <pc:sldMk cId="3940564746" sldId="281"/>
            <ac:spMk id="4" creationId="{11294B16-A63B-9378-E61F-51C2FA2A791B}"/>
          </ac:spMkLst>
        </pc:spChg>
        <pc:spChg chg="add mod ord">
          <ac:chgData name="Igor Fonseca" userId="c5f3262410fe781c" providerId="LiveId" clId="{5FD936DD-54D3-401E-9E05-8B793880DCBB}" dt="2023-07-02T15:57:57.283" v="6053" actId="164"/>
          <ac:spMkLst>
            <pc:docMk/>
            <pc:sldMk cId="3940564746" sldId="281"/>
            <ac:spMk id="5" creationId="{E7A3B47D-04D7-7095-9D25-052BD5EC0C11}"/>
          </ac:spMkLst>
        </pc:spChg>
        <pc:spChg chg="mod">
          <ac:chgData name="Igor Fonseca" userId="c5f3262410fe781c" providerId="LiveId" clId="{5FD936DD-54D3-401E-9E05-8B793880DCBB}" dt="2023-07-02T15:57:07.992" v="6041" actId="20577"/>
          <ac:spMkLst>
            <pc:docMk/>
            <pc:sldMk cId="3940564746" sldId="281"/>
            <ac:spMk id="6" creationId="{7152C13C-0C6B-B44E-DFA8-6BDFD89B6C1A}"/>
          </ac:spMkLst>
        </pc:spChg>
        <pc:grpChg chg="add mod">
          <ac:chgData name="Igor Fonseca" userId="c5f3262410fe781c" providerId="LiveId" clId="{5FD936DD-54D3-401E-9E05-8B793880DCBB}" dt="2023-07-02T15:58:06.072" v="6054" actId="1076"/>
          <ac:grpSpMkLst>
            <pc:docMk/>
            <pc:sldMk cId="3940564746" sldId="281"/>
            <ac:grpSpMk id="7" creationId="{EDBF74B9-20B8-EC6D-4127-C8FD93569E67}"/>
          </ac:grpSpMkLst>
        </pc:grpChg>
        <pc:picChg chg="del">
          <ac:chgData name="Igor Fonseca" userId="c5f3262410fe781c" providerId="LiveId" clId="{5FD936DD-54D3-401E-9E05-8B793880DCBB}" dt="2023-07-02T19:38:56.688" v="7223" actId="478"/>
          <ac:picMkLst>
            <pc:docMk/>
            <pc:sldMk cId="3940564746" sldId="281"/>
            <ac:picMk id="2" creationId="{CEB7C17E-AFDB-CC61-C3D3-60EF11F8C5C3}"/>
          </ac:picMkLst>
        </pc:picChg>
        <pc:picChg chg="add mod">
          <ac:chgData name="Igor Fonseca" userId="c5f3262410fe781c" providerId="LiveId" clId="{5FD936DD-54D3-401E-9E05-8B793880DCBB}" dt="2023-07-02T15:57:57.283" v="6053" actId="164"/>
          <ac:picMkLst>
            <pc:docMk/>
            <pc:sldMk cId="3940564746" sldId="281"/>
            <ac:picMk id="3" creationId="{DD2A0C9F-8035-C6B2-C64A-2E1E0AF70CF3}"/>
          </ac:picMkLst>
        </pc:picChg>
        <pc:picChg chg="add mod">
          <ac:chgData name="Igor Fonseca" userId="c5f3262410fe781c" providerId="LiveId" clId="{5FD936DD-54D3-401E-9E05-8B793880DCBB}" dt="2023-07-02T19:39:01.149" v="7224"/>
          <ac:picMkLst>
            <pc:docMk/>
            <pc:sldMk cId="3940564746" sldId="281"/>
            <ac:picMk id="8" creationId="{B5AB34AE-FB82-3C51-69AF-51FE48110E44}"/>
          </ac:picMkLst>
        </pc:picChg>
        <pc:picChg chg="del">
          <ac:chgData name="Igor Fonseca" userId="c5f3262410fe781c" providerId="LiveId" clId="{5FD936DD-54D3-401E-9E05-8B793880DCBB}" dt="2023-07-02T15:56:45.563" v="5956" actId="478"/>
          <ac:picMkLst>
            <pc:docMk/>
            <pc:sldMk cId="3940564746" sldId="281"/>
            <ac:picMk id="20" creationId="{CDE95CAD-49F3-2892-9FE4-D36C84F77E27}"/>
          </ac:picMkLst>
        </pc:picChg>
      </pc:sldChg>
      <pc:sldChg chg="addSp delSp modSp add mod delAnim modAnim">
        <pc:chgData name="Igor Fonseca" userId="c5f3262410fe781c" providerId="LiveId" clId="{5FD936DD-54D3-401E-9E05-8B793880DCBB}" dt="2023-07-02T16:04:59.128" v="6145" actId="20577"/>
        <pc:sldMkLst>
          <pc:docMk/>
          <pc:sldMk cId="4143399011" sldId="282"/>
        </pc:sldMkLst>
        <pc:spChg chg="mod">
          <ac:chgData name="Igor Fonseca" userId="c5f3262410fe781c" providerId="LiveId" clId="{5FD936DD-54D3-401E-9E05-8B793880DCBB}" dt="2023-07-02T16:04:59.128" v="6145" actId="20577"/>
          <ac:spMkLst>
            <pc:docMk/>
            <pc:sldMk cId="4143399011" sldId="282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2T16:04:10.509" v="6119" actId="1076"/>
          <ac:spMkLst>
            <pc:docMk/>
            <pc:sldMk cId="4143399011" sldId="282"/>
            <ac:spMk id="4" creationId="{9B918F2D-9B62-DF2A-4587-DC7BE38ECD31}"/>
          </ac:spMkLst>
        </pc:spChg>
        <pc:spChg chg="add del">
          <ac:chgData name="Igor Fonseca" userId="c5f3262410fe781c" providerId="LiveId" clId="{5FD936DD-54D3-401E-9E05-8B793880DCBB}" dt="2023-07-02T16:03:30.135" v="6092" actId="478"/>
          <ac:spMkLst>
            <pc:docMk/>
            <pc:sldMk cId="4143399011" sldId="282"/>
            <ac:spMk id="7" creationId="{F5813A83-DF28-0FE7-643F-E8FBA2A2357C}"/>
          </ac:spMkLst>
        </pc:spChg>
        <pc:graphicFrameChg chg="del">
          <ac:chgData name="Igor Fonseca" userId="c5f3262410fe781c" providerId="LiveId" clId="{5FD936DD-54D3-401E-9E05-8B793880DCBB}" dt="2023-07-02T16:02:43.640" v="6057" actId="478"/>
          <ac:graphicFrameMkLst>
            <pc:docMk/>
            <pc:sldMk cId="4143399011" sldId="282"/>
            <ac:graphicFrameMk id="13" creationId="{155589E0-FE5B-2115-3A74-FF315234E7A5}"/>
          </ac:graphicFrameMkLst>
        </pc:graphicFrameChg>
        <pc:picChg chg="add mod">
          <ac:chgData name="Igor Fonseca" userId="c5f3262410fe781c" providerId="LiveId" clId="{5FD936DD-54D3-401E-9E05-8B793880DCBB}" dt="2023-07-02T16:02:55.353" v="6058"/>
          <ac:picMkLst>
            <pc:docMk/>
            <pc:sldMk cId="4143399011" sldId="282"/>
            <ac:picMk id="2" creationId="{C359E2E6-B0E7-2F77-4EAE-2E183494705F}"/>
          </ac:picMkLst>
        </pc:picChg>
        <pc:picChg chg="add mod">
          <ac:chgData name="Igor Fonseca" userId="c5f3262410fe781c" providerId="LiveId" clId="{5FD936DD-54D3-401E-9E05-8B793880DCBB}" dt="2023-07-02T16:04:48.545" v="6129" actId="1076"/>
          <ac:picMkLst>
            <pc:docMk/>
            <pc:sldMk cId="4143399011" sldId="282"/>
            <ac:picMk id="5" creationId="{3FAFC615-7CBE-326C-D528-9D4DE3172B93}"/>
          </ac:picMkLst>
        </pc:picChg>
        <pc:picChg chg="del">
          <ac:chgData name="Igor Fonseca" userId="c5f3262410fe781c" providerId="LiveId" clId="{5FD936DD-54D3-401E-9E05-8B793880DCBB}" dt="2023-07-02T16:02:41.401" v="6056" actId="478"/>
          <ac:picMkLst>
            <pc:docMk/>
            <pc:sldMk cId="4143399011" sldId="282"/>
            <ac:picMk id="9" creationId="{E805B985-CFA0-646C-A6E9-386C20748E6A}"/>
          </ac:picMkLst>
        </pc:picChg>
        <pc:picChg chg="del">
          <ac:chgData name="Igor Fonseca" userId="c5f3262410fe781c" providerId="LiveId" clId="{5FD936DD-54D3-401E-9E05-8B793880DCBB}" dt="2023-07-02T16:02:57.151" v="6059" actId="478"/>
          <ac:picMkLst>
            <pc:docMk/>
            <pc:sldMk cId="4143399011" sldId="282"/>
            <ac:picMk id="15" creationId="{723FC84A-7300-2DD6-16C6-2B377AE06E71}"/>
          </ac:picMkLst>
        </pc:picChg>
      </pc:sldChg>
      <pc:sldChg chg="addSp delSp modSp add mod delAnim">
        <pc:chgData name="Igor Fonseca" userId="c5f3262410fe781c" providerId="LiveId" clId="{5FD936DD-54D3-401E-9E05-8B793880DCBB}" dt="2023-07-02T18:30:48.293" v="6666"/>
        <pc:sldMkLst>
          <pc:docMk/>
          <pc:sldMk cId="1598921219" sldId="283"/>
        </pc:sldMkLst>
        <pc:spChg chg="mod">
          <ac:chgData name="Igor Fonseca" userId="c5f3262410fe781c" providerId="LiveId" clId="{5FD936DD-54D3-401E-9E05-8B793880DCBB}" dt="2023-07-02T16:07:03.402" v="6187" actId="20577"/>
          <ac:spMkLst>
            <pc:docMk/>
            <pc:sldMk cId="1598921219" sldId="283"/>
            <ac:spMk id="3" creationId="{A13D7D5A-B2B1-DE27-97FF-56188852E3FA}"/>
          </ac:spMkLst>
        </pc:spChg>
        <pc:spChg chg="del">
          <ac:chgData name="Igor Fonseca" userId="c5f3262410fe781c" providerId="LiveId" clId="{5FD936DD-54D3-401E-9E05-8B793880DCBB}" dt="2023-07-02T16:07:08.090" v="6189" actId="478"/>
          <ac:spMkLst>
            <pc:docMk/>
            <pc:sldMk cId="1598921219" sldId="283"/>
            <ac:spMk id="4" creationId="{9B918F2D-9B62-DF2A-4587-DC7BE38ECD31}"/>
          </ac:spMkLst>
        </pc:spChg>
        <pc:spChg chg="add mod">
          <ac:chgData name="Igor Fonseca" userId="c5f3262410fe781c" providerId="LiveId" clId="{5FD936DD-54D3-401E-9E05-8B793880DCBB}" dt="2023-07-02T18:28:58.314" v="6651" actId="1035"/>
          <ac:spMkLst>
            <pc:docMk/>
            <pc:sldMk cId="1598921219" sldId="283"/>
            <ac:spMk id="11" creationId="{AA25E39D-A969-25CC-3AB4-6D133A1E6C02}"/>
          </ac:spMkLst>
        </pc:spChg>
        <pc:spChg chg="add mod">
          <ac:chgData name="Igor Fonseca" userId="c5f3262410fe781c" providerId="LiveId" clId="{5FD936DD-54D3-401E-9E05-8B793880DCBB}" dt="2023-07-02T18:28:58.314" v="6651" actId="1035"/>
          <ac:spMkLst>
            <pc:docMk/>
            <pc:sldMk cId="1598921219" sldId="283"/>
            <ac:spMk id="12" creationId="{C27CADDC-4698-7CCB-E72E-934D180C04C3}"/>
          </ac:spMkLst>
        </pc:spChg>
        <pc:spChg chg="add mod">
          <ac:chgData name="Igor Fonseca" userId="c5f3262410fe781c" providerId="LiveId" clId="{5FD936DD-54D3-401E-9E05-8B793880DCBB}" dt="2023-07-02T18:28:58.314" v="6651" actId="1035"/>
          <ac:spMkLst>
            <pc:docMk/>
            <pc:sldMk cId="1598921219" sldId="283"/>
            <ac:spMk id="13" creationId="{714A960B-9888-457D-2CCC-51F054C471DD}"/>
          </ac:spMkLst>
        </pc:spChg>
        <pc:spChg chg="add mod">
          <ac:chgData name="Igor Fonseca" userId="c5f3262410fe781c" providerId="LiveId" clId="{5FD936DD-54D3-401E-9E05-8B793880DCBB}" dt="2023-07-02T18:28:58.314" v="6651" actId="1035"/>
          <ac:spMkLst>
            <pc:docMk/>
            <pc:sldMk cId="1598921219" sldId="283"/>
            <ac:spMk id="14" creationId="{6BE345B0-304C-8914-63CF-9A6F82E1B32F}"/>
          </ac:spMkLst>
        </pc:spChg>
        <pc:spChg chg="add mod">
          <ac:chgData name="Igor Fonseca" userId="c5f3262410fe781c" providerId="LiveId" clId="{5FD936DD-54D3-401E-9E05-8B793880DCBB}" dt="2023-07-02T18:29:24.934" v="6660" actId="1036"/>
          <ac:spMkLst>
            <pc:docMk/>
            <pc:sldMk cId="1598921219" sldId="283"/>
            <ac:spMk id="15" creationId="{4D5F07A3-37E0-A6D8-110B-FCBBDBC2F9BD}"/>
          </ac:spMkLst>
        </pc:spChg>
        <pc:spChg chg="add mod">
          <ac:chgData name="Igor Fonseca" userId="c5f3262410fe781c" providerId="LiveId" clId="{5FD936DD-54D3-401E-9E05-8B793880DCBB}" dt="2023-07-02T18:29:24.934" v="6660" actId="1036"/>
          <ac:spMkLst>
            <pc:docMk/>
            <pc:sldMk cId="1598921219" sldId="283"/>
            <ac:spMk id="16" creationId="{331EF3EF-A9CF-267C-6E38-B6CA14F9DBC8}"/>
          </ac:spMkLst>
        </pc:spChg>
        <pc:spChg chg="add mod">
          <ac:chgData name="Igor Fonseca" userId="c5f3262410fe781c" providerId="LiveId" clId="{5FD936DD-54D3-401E-9E05-8B793880DCBB}" dt="2023-07-02T18:29:24.934" v="6660" actId="1036"/>
          <ac:spMkLst>
            <pc:docMk/>
            <pc:sldMk cId="1598921219" sldId="283"/>
            <ac:spMk id="17" creationId="{470506E2-AE3B-16F8-80E1-6DE3720D1489}"/>
          </ac:spMkLst>
        </pc:spChg>
        <pc:spChg chg="add mod">
          <ac:chgData name="Igor Fonseca" userId="c5f3262410fe781c" providerId="LiveId" clId="{5FD936DD-54D3-401E-9E05-8B793880DCBB}" dt="2023-07-02T18:28:58.314" v="6651" actId="1035"/>
          <ac:spMkLst>
            <pc:docMk/>
            <pc:sldMk cId="1598921219" sldId="283"/>
            <ac:spMk id="19" creationId="{9DB2F13D-F332-1226-FA81-23A98C410370}"/>
          </ac:spMkLst>
        </pc:spChg>
        <pc:spChg chg="add mod">
          <ac:chgData name="Igor Fonseca" userId="c5f3262410fe781c" providerId="LiveId" clId="{5FD936DD-54D3-401E-9E05-8B793880DCBB}" dt="2023-07-02T18:29:24.934" v="6660" actId="1036"/>
          <ac:spMkLst>
            <pc:docMk/>
            <pc:sldMk cId="1598921219" sldId="283"/>
            <ac:spMk id="20" creationId="{E8C6C3F7-CD9F-8F19-8717-9A5AB2C6053E}"/>
          </ac:spMkLst>
        </pc:spChg>
        <pc:spChg chg="add mod">
          <ac:chgData name="Igor Fonseca" userId="c5f3262410fe781c" providerId="LiveId" clId="{5FD936DD-54D3-401E-9E05-8B793880DCBB}" dt="2023-07-02T18:29:24.934" v="6660" actId="1036"/>
          <ac:spMkLst>
            <pc:docMk/>
            <pc:sldMk cId="1598921219" sldId="283"/>
            <ac:spMk id="21" creationId="{48DBB232-6619-A1DD-8F79-D6338FDFDD70}"/>
          </ac:spMkLst>
        </pc:spChg>
        <pc:picChg chg="del">
          <ac:chgData name="Igor Fonseca" userId="c5f3262410fe781c" providerId="LiveId" clId="{5FD936DD-54D3-401E-9E05-8B793880DCBB}" dt="2023-07-02T16:06:55.505" v="6156" actId="478"/>
          <ac:picMkLst>
            <pc:docMk/>
            <pc:sldMk cId="1598921219" sldId="283"/>
            <ac:picMk id="2" creationId="{C359E2E6-B0E7-2F77-4EAE-2E183494705F}"/>
          </ac:picMkLst>
        </pc:picChg>
        <pc:picChg chg="del">
          <ac:chgData name="Igor Fonseca" userId="c5f3262410fe781c" providerId="LiveId" clId="{5FD936DD-54D3-401E-9E05-8B793880DCBB}" dt="2023-07-02T16:07:05.775" v="6188" actId="478"/>
          <ac:picMkLst>
            <pc:docMk/>
            <pc:sldMk cId="1598921219" sldId="283"/>
            <ac:picMk id="5" creationId="{3FAFC615-7CBE-326C-D528-9D4DE3172B93}"/>
          </ac:picMkLst>
        </pc:picChg>
        <pc:picChg chg="add del mod">
          <ac:chgData name="Igor Fonseca" userId="c5f3262410fe781c" providerId="LiveId" clId="{5FD936DD-54D3-401E-9E05-8B793880DCBB}" dt="2023-07-02T18:30:27.354" v="6664" actId="21"/>
          <ac:picMkLst>
            <pc:docMk/>
            <pc:sldMk cId="1598921219" sldId="283"/>
            <ac:picMk id="6" creationId="{33A02FF7-C6F2-7DE5-ACA7-B33777C9C986}"/>
          </ac:picMkLst>
        </pc:picChg>
        <pc:picChg chg="add mod">
          <ac:chgData name="Igor Fonseca" userId="c5f3262410fe781c" providerId="LiveId" clId="{5FD936DD-54D3-401E-9E05-8B793880DCBB}" dt="2023-07-02T18:28:58.314" v="6651" actId="1035"/>
          <ac:picMkLst>
            <pc:docMk/>
            <pc:sldMk cId="1598921219" sldId="283"/>
            <ac:picMk id="7" creationId="{334CC075-6C2B-D097-98BC-B4CD432521B9}"/>
          </ac:picMkLst>
        </pc:picChg>
        <pc:picChg chg="add mod">
          <ac:chgData name="Igor Fonseca" userId="c5f3262410fe781c" providerId="LiveId" clId="{5FD936DD-54D3-401E-9E05-8B793880DCBB}" dt="2023-07-02T18:28:58.314" v="6651" actId="1035"/>
          <ac:picMkLst>
            <pc:docMk/>
            <pc:sldMk cId="1598921219" sldId="283"/>
            <ac:picMk id="8" creationId="{3B3B4A58-DC38-27DF-7545-1F84BD55C22E}"/>
          </ac:picMkLst>
        </pc:picChg>
        <pc:picChg chg="add mod">
          <ac:chgData name="Igor Fonseca" userId="c5f3262410fe781c" providerId="LiveId" clId="{5FD936DD-54D3-401E-9E05-8B793880DCBB}" dt="2023-07-02T18:28:58.314" v="6651" actId="1035"/>
          <ac:picMkLst>
            <pc:docMk/>
            <pc:sldMk cId="1598921219" sldId="283"/>
            <ac:picMk id="9" creationId="{3F06248E-2C4D-8597-D857-BD51CA486CA8}"/>
          </ac:picMkLst>
        </pc:picChg>
        <pc:picChg chg="add mod">
          <ac:chgData name="Igor Fonseca" userId="c5f3262410fe781c" providerId="LiveId" clId="{5FD936DD-54D3-401E-9E05-8B793880DCBB}" dt="2023-07-02T18:28:58.314" v="6651" actId="1035"/>
          <ac:picMkLst>
            <pc:docMk/>
            <pc:sldMk cId="1598921219" sldId="283"/>
            <ac:picMk id="10" creationId="{E7B0B38A-FE0B-5D77-B715-5AD3D5BF3AC9}"/>
          </ac:picMkLst>
        </pc:picChg>
        <pc:picChg chg="add mod">
          <ac:chgData name="Igor Fonseca" userId="c5f3262410fe781c" providerId="LiveId" clId="{5FD936DD-54D3-401E-9E05-8B793880DCBB}" dt="2023-07-02T18:28:58.314" v="6651" actId="1035"/>
          <ac:picMkLst>
            <pc:docMk/>
            <pc:sldMk cId="1598921219" sldId="283"/>
            <ac:picMk id="18" creationId="{5AF667B0-01C2-9F46-36ED-572CB24B34DC}"/>
          </ac:picMkLst>
        </pc:picChg>
        <pc:picChg chg="add mod">
          <ac:chgData name="Igor Fonseca" userId="c5f3262410fe781c" providerId="LiveId" clId="{5FD936DD-54D3-401E-9E05-8B793880DCBB}" dt="2023-07-02T18:30:48.293" v="6666"/>
          <ac:picMkLst>
            <pc:docMk/>
            <pc:sldMk cId="1598921219" sldId="283"/>
            <ac:picMk id="22" creationId="{4097B0DE-447F-8AF0-FED6-73DCE58C9918}"/>
          </ac:picMkLst>
        </pc:picChg>
      </pc:sldChg>
      <pc:sldChg chg="addSp delSp modSp add mod">
        <pc:chgData name="Igor Fonseca" userId="c5f3262410fe781c" providerId="LiveId" clId="{5FD936DD-54D3-401E-9E05-8B793880DCBB}" dt="2023-07-02T18:30:28.852" v="6665"/>
        <pc:sldMkLst>
          <pc:docMk/>
          <pc:sldMk cId="1875480169" sldId="284"/>
        </pc:sldMkLst>
        <pc:spChg chg="mod">
          <ac:chgData name="Igor Fonseca" userId="c5f3262410fe781c" providerId="LiveId" clId="{5FD936DD-54D3-401E-9E05-8B793880DCBB}" dt="2023-07-02T16:08:35.375" v="6241" actId="20577"/>
          <ac:spMkLst>
            <pc:docMk/>
            <pc:sldMk cId="1875480169" sldId="284"/>
            <ac:spMk id="3" creationId="{A13D7D5A-B2B1-DE27-97FF-56188852E3FA}"/>
          </ac:spMkLst>
        </pc:spChg>
        <pc:spChg chg="del">
          <ac:chgData name="Igor Fonseca" userId="c5f3262410fe781c" providerId="LiveId" clId="{5FD936DD-54D3-401E-9E05-8B793880DCBB}" dt="2023-07-02T16:08:23.414" v="6196" actId="478"/>
          <ac:spMkLst>
            <pc:docMk/>
            <pc:sldMk cId="1875480169" sldId="284"/>
            <ac:spMk id="11" creationId="{AA25E39D-A969-25CC-3AB4-6D133A1E6C02}"/>
          </ac:spMkLst>
        </pc:spChg>
        <pc:spChg chg="del">
          <ac:chgData name="Igor Fonseca" userId="c5f3262410fe781c" providerId="LiveId" clId="{5FD936DD-54D3-401E-9E05-8B793880DCBB}" dt="2023-07-02T16:08:23.414" v="6196" actId="478"/>
          <ac:spMkLst>
            <pc:docMk/>
            <pc:sldMk cId="1875480169" sldId="284"/>
            <ac:spMk id="12" creationId="{C27CADDC-4698-7CCB-E72E-934D180C04C3}"/>
          </ac:spMkLst>
        </pc:spChg>
        <pc:spChg chg="del">
          <ac:chgData name="Igor Fonseca" userId="c5f3262410fe781c" providerId="LiveId" clId="{5FD936DD-54D3-401E-9E05-8B793880DCBB}" dt="2023-07-02T16:08:23.414" v="6196" actId="478"/>
          <ac:spMkLst>
            <pc:docMk/>
            <pc:sldMk cId="1875480169" sldId="284"/>
            <ac:spMk id="13" creationId="{714A960B-9888-457D-2CCC-51F054C471DD}"/>
          </ac:spMkLst>
        </pc:spChg>
        <pc:spChg chg="del">
          <ac:chgData name="Igor Fonseca" userId="c5f3262410fe781c" providerId="LiveId" clId="{5FD936DD-54D3-401E-9E05-8B793880DCBB}" dt="2023-07-02T16:08:23.414" v="6196" actId="478"/>
          <ac:spMkLst>
            <pc:docMk/>
            <pc:sldMk cId="1875480169" sldId="284"/>
            <ac:spMk id="14" creationId="{6BE345B0-304C-8914-63CF-9A6F82E1B32F}"/>
          </ac:spMkLst>
        </pc:spChg>
        <pc:spChg chg="del">
          <ac:chgData name="Igor Fonseca" userId="c5f3262410fe781c" providerId="LiveId" clId="{5FD936DD-54D3-401E-9E05-8B793880DCBB}" dt="2023-07-02T16:08:23.414" v="6196" actId="478"/>
          <ac:spMkLst>
            <pc:docMk/>
            <pc:sldMk cId="1875480169" sldId="284"/>
            <ac:spMk id="15" creationId="{4D5F07A3-37E0-A6D8-110B-FCBBDBC2F9BD}"/>
          </ac:spMkLst>
        </pc:spChg>
        <pc:spChg chg="del">
          <ac:chgData name="Igor Fonseca" userId="c5f3262410fe781c" providerId="LiveId" clId="{5FD936DD-54D3-401E-9E05-8B793880DCBB}" dt="2023-07-02T16:08:23.414" v="6196" actId="478"/>
          <ac:spMkLst>
            <pc:docMk/>
            <pc:sldMk cId="1875480169" sldId="284"/>
            <ac:spMk id="16" creationId="{331EF3EF-A9CF-267C-6E38-B6CA14F9DBC8}"/>
          </ac:spMkLst>
        </pc:spChg>
        <pc:spChg chg="del">
          <ac:chgData name="Igor Fonseca" userId="c5f3262410fe781c" providerId="LiveId" clId="{5FD936DD-54D3-401E-9E05-8B793880DCBB}" dt="2023-07-02T16:08:23.414" v="6196" actId="478"/>
          <ac:spMkLst>
            <pc:docMk/>
            <pc:sldMk cId="1875480169" sldId="284"/>
            <ac:spMk id="17" creationId="{470506E2-AE3B-16F8-80E1-6DE3720D1489}"/>
          </ac:spMkLst>
        </pc:spChg>
        <pc:spChg chg="del">
          <ac:chgData name="Igor Fonseca" userId="c5f3262410fe781c" providerId="LiveId" clId="{5FD936DD-54D3-401E-9E05-8B793880DCBB}" dt="2023-07-02T16:08:23.414" v="6196" actId="478"/>
          <ac:spMkLst>
            <pc:docMk/>
            <pc:sldMk cId="1875480169" sldId="284"/>
            <ac:spMk id="19" creationId="{9DB2F13D-F332-1226-FA81-23A98C410370}"/>
          </ac:spMkLst>
        </pc:spChg>
        <pc:spChg chg="del">
          <ac:chgData name="Igor Fonseca" userId="c5f3262410fe781c" providerId="LiveId" clId="{5FD936DD-54D3-401E-9E05-8B793880DCBB}" dt="2023-07-02T16:08:23.414" v="6196" actId="478"/>
          <ac:spMkLst>
            <pc:docMk/>
            <pc:sldMk cId="1875480169" sldId="284"/>
            <ac:spMk id="20" creationId="{E8C6C3F7-CD9F-8F19-8717-9A5AB2C6053E}"/>
          </ac:spMkLst>
        </pc:spChg>
        <pc:spChg chg="del">
          <ac:chgData name="Igor Fonseca" userId="c5f3262410fe781c" providerId="LiveId" clId="{5FD936DD-54D3-401E-9E05-8B793880DCBB}" dt="2023-07-02T16:08:23.414" v="6196" actId="478"/>
          <ac:spMkLst>
            <pc:docMk/>
            <pc:sldMk cId="1875480169" sldId="284"/>
            <ac:spMk id="21" creationId="{48DBB232-6619-A1DD-8F79-D6338FDFDD70}"/>
          </ac:spMkLst>
        </pc:spChg>
        <pc:spChg chg="add mod">
          <ac:chgData name="Igor Fonseca" userId="c5f3262410fe781c" providerId="LiveId" clId="{5FD936DD-54D3-401E-9E05-8B793880DCBB}" dt="2023-07-02T16:09:00.604" v="6244" actId="207"/>
          <ac:spMkLst>
            <pc:docMk/>
            <pc:sldMk cId="1875480169" sldId="284"/>
            <ac:spMk id="22" creationId="{B343EB07-9D26-EC33-B11D-F5C1609E06B7}"/>
          </ac:spMkLst>
        </pc:spChg>
        <pc:spChg chg="add mod">
          <ac:chgData name="Igor Fonseca" userId="c5f3262410fe781c" providerId="LiveId" clId="{5FD936DD-54D3-401E-9E05-8B793880DCBB}" dt="2023-07-02T16:09:00.604" v="6244" actId="207"/>
          <ac:spMkLst>
            <pc:docMk/>
            <pc:sldMk cId="1875480169" sldId="284"/>
            <ac:spMk id="23" creationId="{5E8A1563-6D1B-3972-2F09-AB0708B68D54}"/>
          </ac:spMkLst>
        </pc:spChg>
        <pc:spChg chg="add mod">
          <ac:chgData name="Igor Fonseca" userId="c5f3262410fe781c" providerId="LiveId" clId="{5FD936DD-54D3-401E-9E05-8B793880DCBB}" dt="2023-07-02T16:09:00.604" v="6244" actId="207"/>
          <ac:spMkLst>
            <pc:docMk/>
            <pc:sldMk cId="1875480169" sldId="284"/>
            <ac:spMk id="24" creationId="{75E9FC07-3786-48FD-C04F-EAB5A3187EC3}"/>
          </ac:spMkLst>
        </pc:spChg>
        <pc:picChg chg="add mod">
          <ac:chgData name="Igor Fonseca" userId="c5f3262410fe781c" providerId="LiveId" clId="{5FD936DD-54D3-401E-9E05-8B793880DCBB}" dt="2023-07-02T16:08:57.416" v="6243" actId="207"/>
          <ac:picMkLst>
            <pc:docMk/>
            <pc:sldMk cId="1875480169" sldId="284"/>
            <ac:picMk id="2" creationId="{2B90114A-1C05-A631-B35F-1A7FD94FC777}"/>
          </ac:picMkLst>
        </pc:picChg>
        <pc:picChg chg="add mod">
          <ac:chgData name="Igor Fonseca" userId="c5f3262410fe781c" providerId="LiveId" clId="{5FD936DD-54D3-401E-9E05-8B793880DCBB}" dt="2023-07-02T16:08:57.416" v="6243" actId="207"/>
          <ac:picMkLst>
            <pc:docMk/>
            <pc:sldMk cId="1875480169" sldId="284"/>
            <ac:picMk id="4" creationId="{96A153CE-1659-A63A-0CA4-A3634E6BCDD3}"/>
          </ac:picMkLst>
        </pc:picChg>
        <pc:picChg chg="add mod">
          <ac:chgData name="Igor Fonseca" userId="c5f3262410fe781c" providerId="LiveId" clId="{5FD936DD-54D3-401E-9E05-8B793880DCBB}" dt="2023-07-02T16:08:57.416" v="6243" actId="207"/>
          <ac:picMkLst>
            <pc:docMk/>
            <pc:sldMk cId="1875480169" sldId="284"/>
            <ac:picMk id="5" creationId="{99612DF2-2FFC-AD7B-740A-549089B726C5}"/>
          </ac:picMkLst>
        </pc:picChg>
        <pc:picChg chg="del">
          <ac:chgData name="Igor Fonseca" userId="c5f3262410fe781c" providerId="LiveId" clId="{5FD936DD-54D3-401E-9E05-8B793880DCBB}" dt="2023-07-02T16:09:04.042" v="6245" actId="478"/>
          <ac:picMkLst>
            <pc:docMk/>
            <pc:sldMk cId="1875480169" sldId="284"/>
            <ac:picMk id="6" creationId="{33A02FF7-C6F2-7DE5-ACA7-B33777C9C986}"/>
          </ac:picMkLst>
        </pc:picChg>
        <pc:picChg chg="del">
          <ac:chgData name="Igor Fonseca" userId="c5f3262410fe781c" providerId="LiveId" clId="{5FD936DD-54D3-401E-9E05-8B793880DCBB}" dt="2023-07-02T16:08:23.414" v="6196" actId="478"/>
          <ac:picMkLst>
            <pc:docMk/>
            <pc:sldMk cId="1875480169" sldId="284"/>
            <ac:picMk id="7" creationId="{334CC075-6C2B-D097-98BC-B4CD432521B9}"/>
          </ac:picMkLst>
        </pc:picChg>
        <pc:picChg chg="del">
          <ac:chgData name="Igor Fonseca" userId="c5f3262410fe781c" providerId="LiveId" clId="{5FD936DD-54D3-401E-9E05-8B793880DCBB}" dt="2023-07-02T16:08:23.414" v="6196" actId="478"/>
          <ac:picMkLst>
            <pc:docMk/>
            <pc:sldMk cId="1875480169" sldId="284"/>
            <ac:picMk id="8" creationId="{3B3B4A58-DC38-27DF-7545-1F84BD55C22E}"/>
          </ac:picMkLst>
        </pc:picChg>
        <pc:picChg chg="del">
          <ac:chgData name="Igor Fonseca" userId="c5f3262410fe781c" providerId="LiveId" clId="{5FD936DD-54D3-401E-9E05-8B793880DCBB}" dt="2023-07-02T16:08:23.414" v="6196" actId="478"/>
          <ac:picMkLst>
            <pc:docMk/>
            <pc:sldMk cId="1875480169" sldId="284"/>
            <ac:picMk id="9" creationId="{3F06248E-2C4D-8597-D857-BD51CA486CA8}"/>
          </ac:picMkLst>
        </pc:picChg>
        <pc:picChg chg="del">
          <ac:chgData name="Igor Fonseca" userId="c5f3262410fe781c" providerId="LiveId" clId="{5FD936DD-54D3-401E-9E05-8B793880DCBB}" dt="2023-07-02T16:08:23.414" v="6196" actId="478"/>
          <ac:picMkLst>
            <pc:docMk/>
            <pc:sldMk cId="1875480169" sldId="284"/>
            <ac:picMk id="10" creationId="{E7B0B38A-FE0B-5D77-B715-5AD3D5BF3AC9}"/>
          </ac:picMkLst>
        </pc:picChg>
        <pc:picChg chg="del">
          <ac:chgData name="Igor Fonseca" userId="c5f3262410fe781c" providerId="LiveId" clId="{5FD936DD-54D3-401E-9E05-8B793880DCBB}" dt="2023-07-02T16:08:23.414" v="6196" actId="478"/>
          <ac:picMkLst>
            <pc:docMk/>
            <pc:sldMk cId="1875480169" sldId="284"/>
            <ac:picMk id="18" creationId="{5AF667B0-01C2-9F46-36ED-572CB24B34DC}"/>
          </ac:picMkLst>
        </pc:picChg>
        <pc:picChg chg="add del mod">
          <ac:chgData name="Igor Fonseca" userId="c5f3262410fe781c" providerId="LiveId" clId="{5FD936DD-54D3-401E-9E05-8B793880DCBB}" dt="2023-07-02T18:30:06.653" v="6661" actId="21"/>
          <ac:picMkLst>
            <pc:docMk/>
            <pc:sldMk cId="1875480169" sldId="284"/>
            <ac:picMk id="25" creationId="{D6AC0C23-4E03-E5A5-6EBD-A4C38AAA119D}"/>
          </ac:picMkLst>
        </pc:picChg>
        <pc:picChg chg="add del mod">
          <ac:chgData name="Igor Fonseca" userId="c5f3262410fe781c" providerId="LiveId" clId="{5FD936DD-54D3-401E-9E05-8B793880DCBB}" dt="2023-07-02T16:14:52.462" v="6301"/>
          <ac:picMkLst>
            <pc:docMk/>
            <pc:sldMk cId="1875480169" sldId="284"/>
            <ac:picMk id="26" creationId="{458E2D2D-5459-4C94-7251-7707DD1E535D}"/>
          </ac:picMkLst>
        </pc:picChg>
        <pc:picChg chg="add mod">
          <ac:chgData name="Igor Fonseca" userId="c5f3262410fe781c" providerId="LiveId" clId="{5FD936DD-54D3-401E-9E05-8B793880DCBB}" dt="2023-07-02T18:30:28.852" v="6665"/>
          <ac:picMkLst>
            <pc:docMk/>
            <pc:sldMk cId="1875480169" sldId="284"/>
            <ac:picMk id="27" creationId="{58F79E14-4204-6099-05D6-0C1A2FF77F2C}"/>
          </ac:picMkLst>
        </pc:picChg>
      </pc:sldChg>
      <pc:sldChg chg="addSp delSp modSp add mod modAnim">
        <pc:chgData name="Igor Fonseca" userId="c5f3262410fe781c" providerId="LiveId" clId="{5FD936DD-54D3-401E-9E05-8B793880DCBB}" dt="2023-07-20T17:31:34.085" v="16206" actId="1035"/>
        <pc:sldMkLst>
          <pc:docMk/>
          <pc:sldMk cId="606760051" sldId="285"/>
        </pc:sldMkLst>
        <pc:spChg chg="add mod">
          <ac:chgData name="Igor Fonseca" userId="c5f3262410fe781c" providerId="LiveId" clId="{5FD936DD-54D3-401E-9E05-8B793880DCBB}" dt="2023-07-20T17:31:34.085" v="16206" actId="1035"/>
          <ac:spMkLst>
            <pc:docMk/>
            <pc:sldMk cId="606760051" sldId="285"/>
            <ac:spMk id="2" creationId="{74E4E9BB-1E76-0F33-DC0A-82B95BDB29E4}"/>
          </ac:spMkLst>
        </pc:spChg>
        <pc:spChg chg="mod">
          <ac:chgData name="Igor Fonseca" userId="c5f3262410fe781c" providerId="LiveId" clId="{5FD936DD-54D3-401E-9E05-8B793880DCBB}" dt="2023-07-03T13:33:59.673" v="7294" actId="20577"/>
          <ac:spMkLst>
            <pc:docMk/>
            <pc:sldMk cId="606760051" sldId="285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2T16:16:24.416" v="6317" actId="207"/>
          <ac:spMkLst>
            <pc:docMk/>
            <pc:sldMk cId="606760051" sldId="285"/>
            <ac:spMk id="6" creationId="{D52D4384-C05F-B6A0-8567-D1B49D5498ED}"/>
          </ac:spMkLst>
        </pc:spChg>
        <pc:spChg chg="add del mod">
          <ac:chgData name="Igor Fonseca" userId="c5f3262410fe781c" providerId="LiveId" clId="{5FD936DD-54D3-401E-9E05-8B793880DCBB}" dt="2023-07-02T16:12:43.823" v="6255" actId="478"/>
          <ac:spMkLst>
            <pc:docMk/>
            <pc:sldMk cId="606760051" sldId="285"/>
            <ac:spMk id="7" creationId="{6647C05A-2844-F9BD-2742-38565A4C9F83}"/>
          </ac:spMkLst>
        </pc:spChg>
        <pc:spChg chg="del">
          <ac:chgData name="Igor Fonseca" userId="c5f3262410fe781c" providerId="LiveId" clId="{5FD936DD-54D3-401E-9E05-8B793880DCBB}" dt="2023-07-02T16:12:26.238" v="6250" actId="478"/>
          <ac:spMkLst>
            <pc:docMk/>
            <pc:sldMk cId="606760051" sldId="285"/>
            <ac:spMk id="22" creationId="{B343EB07-9D26-EC33-B11D-F5C1609E06B7}"/>
          </ac:spMkLst>
        </pc:spChg>
        <pc:spChg chg="del">
          <ac:chgData name="Igor Fonseca" userId="c5f3262410fe781c" providerId="LiveId" clId="{5FD936DD-54D3-401E-9E05-8B793880DCBB}" dt="2023-07-02T16:12:26.238" v="6250" actId="478"/>
          <ac:spMkLst>
            <pc:docMk/>
            <pc:sldMk cId="606760051" sldId="285"/>
            <ac:spMk id="23" creationId="{5E8A1563-6D1B-3972-2F09-AB0708B68D54}"/>
          </ac:spMkLst>
        </pc:spChg>
        <pc:spChg chg="del">
          <ac:chgData name="Igor Fonseca" userId="c5f3262410fe781c" providerId="LiveId" clId="{5FD936DD-54D3-401E-9E05-8B793880DCBB}" dt="2023-07-02T16:12:26.238" v="6250" actId="478"/>
          <ac:spMkLst>
            <pc:docMk/>
            <pc:sldMk cId="606760051" sldId="285"/>
            <ac:spMk id="24" creationId="{75E9FC07-3786-48FD-C04F-EAB5A3187EC3}"/>
          </ac:spMkLst>
        </pc:spChg>
        <pc:picChg chg="del">
          <ac:chgData name="Igor Fonseca" userId="c5f3262410fe781c" providerId="LiveId" clId="{5FD936DD-54D3-401E-9E05-8B793880DCBB}" dt="2023-07-02T16:12:26.238" v="6250" actId="478"/>
          <ac:picMkLst>
            <pc:docMk/>
            <pc:sldMk cId="606760051" sldId="285"/>
            <ac:picMk id="2" creationId="{2B90114A-1C05-A631-B35F-1A7FD94FC777}"/>
          </ac:picMkLst>
        </pc:picChg>
        <pc:picChg chg="del">
          <ac:chgData name="Igor Fonseca" userId="c5f3262410fe781c" providerId="LiveId" clId="{5FD936DD-54D3-401E-9E05-8B793880DCBB}" dt="2023-07-02T16:12:26.238" v="6250" actId="478"/>
          <ac:picMkLst>
            <pc:docMk/>
            <pc:sldMk cId="606760051" sldId="285"/>
            <ac:picMk id="4" creationId="{96A153CE-1659-A63A-0CA4-A3634E6BCDD3}"/>
          </ac:picMkLst>
        </pc:picChg>
        <pc:picChg chg="del">
          <ac:chgData name="Igor Fonseca" userId="c5f3262410fe781c" providerId="LiveId" clId="{5FD936DD-54D3-401E-9E05-8B793880DCBB}" dt="2023-07-02T16:12:26.238" v="6250" actId="478"/>
          <ac:picMkLst>
            <pc:docMk/>
            <pc:sldMk cId="606760051" sldId="285"/>
            <ac:picMk id="5" creationId="{99612DF2-2FFC-AD7B-740A-549089B726C5}"/>
          </ac:picMkLst>
        </pc:picChg>
        <pc:picChg chg="add mod">
          <ac:chgData name="Igor Fonseca" userId="c5f3262410fe781c" providerId="LiveId" clId="{5FD936DD-54D3-401E-9E05-8B793880DCBB}" dt="2023-07-02T16:15:15.479" v="6309" actId="1076"/>
          <ac:picMkLst>
            <pc:docMk/>
            <pc:sldMk cId="606760051" sldId="285"/>
            <ac:picMk id="8" creationId="{49A42063-70DA-666B-9F55-FFD1D170E7F9}"/>
          </ac:picMkLst>
        </pc:picChg>
        <pc:picChg chg="add del mod">
          <ac:chgData name="Igor Fonseca" userId="c5f3262410fe781c" providerId="LiveId" clId="{5FD936DD-54D3-401E-9E05-8B793880DCBB}" dt="2023-07-02T18:30:10.644" v="6663" actId="478"/>
          <ac:picMkLst>
            <pc:docMk/>
            <pc:sldMk cId="606760051" sldId="285"/>
            <ac:picMk id="9" creationId="{6A3B6B19-F9E5-0423-AA65-8F10AD603240}"/>
          </ac:picMkLst>
        </pc:picChg>
        <pc:picChg chg="add mod">
          <ac:chgData name="Igor Fonseca" userId="c5f3262410fe781c" providerId="LiveId" clId="{5FD936DD-54D3-401E-9E05-8B793880DCBB}" dt="2023-07-02T18:30:08.624" v="6662"/>
          <ac:picMkLst>
            <pc:docMk/>
            <pc:sldMk cId="606760051" sldId="285"/>
            <ac:picMk id="10" creationId="{E9DD923E-27EC-B876-22CF-E009C75BF5A2}"/>
          </ac:picMkLst>
        </pc:picChg>
        <pc:picChg chg="del">
          <ac:chgData name="Igor Fonseca" userId="c5f3262410fe781c" providerId="LiveId" clId="{5FD936DD-54D3-401E-9E05-8B793880DCBB}" dt="2023-07-02T16:14:43.072" v="6298" actId="478"/>
          <ac:picMkLst>
            <pc:docMk/>
            <pc:sldMk cId="606760051" sldId="285"/>
            <ac:picMk id="25" creationId="{D6AC0C23-4E03-E5A5-6EBD-A4C38AAA119D}"/>
          </ac:picMkLst>
        </pc:picChg>
      </pc:sldChg>
      <pc:sldChg chg="addSp delSp modSp add mod modAnim">
        <pc:chgData name="Igor Fonseca" userId="c5f3262410fe781c" providerId="LiveId" clId="{5FD936DD-54D3-401E-9E05-8B793880DCBB}" dt="2023-07-03T17:54:32.046" v="9477" actId="478"/>
        <pc:sldMkLst>
          <pc:docMk/>
          <pc:sldMk cId="839833874" sldId="286"/>
        </pc:sldMkLst>
        <pc:spChg chg="mod">
          <ac:chgData name="Igor Fonseca" userId="c5f3262410fe781c" providerId="LiveId" clId="{5FD936DD-54D3-401E-9E05-8B793880DCBB}" dt="2023-07-02T16:19:42.488" v="6355" actId="20577"/>
          <ac:spMkLst>
            <pc:docMk/>
            <pc:sldMk cId="839833874" sldId="286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2T16:21:14.728" v="6363" actId="207"/>
          <ac:spMkLst>
            <pc:docMk/>
            <pc:sldMk cId="839833874" sldId="286"/>
            <ac:spMk id="4" creationId="{269B81ED-E48F-2D3F-D692-2FCD816DBBC6}"/>
          </ac:spMkLst>
        </pc:spChg>
        <pc:spChg chg="add del mod">
          <ac:chgData name="Igor Fonseca" userId="c5f3262410fe781c" providerId="LiveId" clId="{5FD936DD-54D3-401E-9E05-8B793880DCBB}" dt="2023-07-02T16:19:00.759" v="6326" actId="478"/>
          <ac:spMkLst>
            <pc:docMk/>
            <pc:sldMk cId="839833874" sldId="286"/>
            <ac:spMk id="5" creationId="{B9DB757E-CFD6-D1E4-171D-17BA00EFF249}"/>
          </ac:spMkLst>
        </pc:spChg>
        <pc:spChg chg="del">
          <ac:chgData name="Igor Fonseca" userId="c5f3262410fe781c" providerId="LiveId" clId="{5FD936DD-54D3-401E-9E05-8B793880DCBB}" dt="2023-07-02T16:18:04.776" v="6319" actId="478"/>
          <ac:spMkLst>
            <pc:docMk/>
            <pc:sldMk cId="839833874" sldId="286"/>
            <ac:spMk id="6" creationId="{D52D4384-C05F-B6A0-8567-D1B49D5498ED}"/>
          </ac:spMkLst>
        </pc:spChg>
        <pc:picChg chg="add mod">
          <ac:chgData name="Igor Fonseca" userId="c5f3262410fe781c" providerId="LiveId" clId="{5FD936DD-54D3-401E-9E05-8B793880DCBB}" dt="2023-07-02T16:19:58.327" v="6360" actId="1076"/>
          <ac:picMkLst>
            <pc:docMk/>
            <pc:sldMk cId="839833874" sldId="286"/>
            <ac:picMk id="2" creationId="{F793F51A-4F66-A1E4-2FD9-D634774530DB}"/>
          </ac:picMkLst>
        </pc:picChg>
        <pc:picChg chg="add del mod">
          <ac:chgData name="Igor Fonseca" userId="c5f3262410fe781c" providerId="LiveId" clId="{5FD936DD-54D3-401E-9E05-8B793880DCBB}" dt="2023-07-02T18:31:46.223" v="6667" actId="478"/>
          <ac:picMkLst>
            <pc:docMk/>
            <pc:sldMk cId="839833874" sldId="286"/>
            <ac:picMk id="7" creationId="{848FA12D-46B5-C880-3223-CE6A48DF48C0}"/>
          </ac:picMkLst>
        </pc:picChg>
        <pc:picChg chg="del">
          <ac:chgData name="Igor Fonseca" userId="c5f3262410fe781c" providerId="LiveId" clId="{5FD936DD-54D3-401E-9E05-8B793880DCBB}" dt="2023-07-02T16:18:05.226" v="6320" actId="478"/>
          <ac:picMkLst>
            <pc:docMk/>
            <pc:sldMk cId="839833874" sldId="286"/>
            <ac:picMk id="8" creationId="{49A42063-70DA-666B-9F55-FFD1D170E7F9}"/>
          </ac:picMkLst>
        </pc:picChg>
        <pc:picChg chg="del">
          <ac:chgData name="Igor Fonseca" userId="c5f3262410fe781c" providerId="LiveId" clId="{5FD936DD-54D3-401E-9E05-8B793880DCBB}" dt="2023-07-02T18:04:59.684" v="6609" actId="478"/>
          <ac:picMkLst>
            <pc:docMk/>
            <pc:sldMk cId="839833874" sldId="286"/>
            <ac:picMk id="9" creationId="{6A3B6B19-F9E5-0423-AA65-8F10AD603240}"/>
          </ac:picMkLst>
        </pc:picChg>
        <pc:picChg chg="add del mod">
          <ac:chgData name="Igor Fonseca" userId="c5f3262410fe781c" providerId="LiveId" clId="{5FD936DD-54D3-401E-9E05-8B793880DCBB}" dt="2023-07-03T17:54:32.046" v="9477" actId="478"/>
          <ac:picMkLst>
            <pc:docMk/>
            <pc:sldMk cId="839833874" sldId="286"/>
            <ac:picMk id="10" creationId="{16221239-0DD1-1A9D-D3D8-625361155345}"/>
          </ac:picMkLst>
        </pc:picChg>
        <pc:picChg chg="add mod">
          <ac:chgData name="Igor Fonseca" userId="c5f3262410fe781c" providerId="LiveId" clId="{5FD936DD-54D3-401E-9E05-8B793880DCBB}" dt="2023-07-03T17:54:30.140" v="9476"/>
          <ac:picMkLst>
            <pc:docMk/>
            <pc:sldMk cId="839833874" sldId="286"/>
            <ac:picMk id="11" creationId="{6FB239B4-23C9-F68B-40B7-A93AD09577B2}"/>
          </ac:picMkLst>
        </pc:picChg>
      </pc:sldChg>
      <pc:sldChg chg="addSp delSp modSp add mod">
        <pc:chgData name="Igor Fonseca" userId="c5f3262410fe781c" providerId="LiveId" clId="{5FD936DD-54D3-401E-9E05-8B793880DCBB}" dt="2023-07-19T20:20:20.015" v="14996" actId="207"/>
        <pc:sldMkLst>
          <pc:docMk/>
          <pc:sldMk cId="2363304092" sldId="287"/>
        </pc:sldMkLst>
        <pc:spChg chg="mod">
          <ac:chgData name="Igor Fonseca" userId="c5f3262410fe781c" providerId="LiveId" clId="{5FD936DD-54D3-401E-9E05-8B793880DCBB}" dt="2023-07-02T18:38:30.203" v="6706" actId="20577"/>
          <ac:spMkLst>
            <pc:docMk/>
            <pc:sldMk cId="2363304092" sldId="287"/>
            <ac:spMk id="3" creationId="{A13D7D5A-B2B1-DE27-97FF-56188852E3FA}"/>
          </ac:spMkLst>
        </pc:spChg>
        <pc:spChg chg="del">
          <ac:chgData name="Igor Fonseca" userId="c5f3262410fe781c" providerId="LiveId" clId="{5FD936DD-54D3-401E-9E05-8B793880DCBB}" dt="2023-07-02T16:22:02.105" v="6366" actId="478"/>
          <ac:spMkLst>
            <pc:docMk/>
            <pc:sldMk cId="2363304092" sldId="287"/>
            <ac:spMk id="4" creationId="{269B81ED-E48F-2D3F-D692-2FCD816DBBC6}"/>
          </ac:spMkLst>
        </pc:spChg>
        <pc:spChg chg="add mod">
          <ac:chgData name="Igor Fonseca" userId="c5f3262410fe781c" providerId="LiveId" clId="{5FD936DD-54D3-401E-9E05-8B793880DCBB}" dt="2023-07-19T20:20:10.037" v="14995" actId="207"/>
          <ac:spMkLst>
            <pc:docMk/>
            <pc:sldMk cId="2363304092" sldId="287"/>
            <ac:spMk id="5" creationId="{25D54449-E3E8-52BE-4FBE-AD8EA42903D0}"/>
          </ac:spMkLst>
        </pc:spChg>
        <pc:spChg chg="add mod">
          <ac:chgData name="Igor Fonseca" userId="c5f3262410fe781c" providerId="LiveId" clId="{5FD936DD-54D3-401E-9E05-8B793880DCBB}" dt="2023-07-19T20:20:20.015" v="14996" actId="207"/>
          <ac:spMkLst>
            <pc:docMk/>
            <pc:sldMk cId="2363304092" sldId="287"/>
            <ac:spMk id="8" creationId="{45B844B8-C74C-B395-7D3F-54251CA5722D}"/>
          </ac:spMkLst>
        </pc:spChg>
        <pc:spChg chg="add del mod">
          <ac:chgData name="Igor Fonseca" userId="c5f3262410fe781c" providerId="LiveId" clId="{5FD936DD-54D3-401E-9E05-8B793880DCBB}" dt="2023-07-02T16:22:53.901" v="6385" actId="478"/>
          <ac:spMkLst>
            <pc:docMk/>
            <pc:sldMk cId="2363304092" sldId="287"/>
            <ac:spMk id="10" creationId="{062A8F1F-7350-8194-BC78-F9E47881A4D1}"/>
          </ac:spMkLst>
        </pc:spChg>
        <pc:picChg chg="del">
          <ac:chgData name="Igor Fonseca" userId="c5f3262410fe781c" providerId="LiveId" clId="{5FD936DD-54D3-401E-9E05-8B793880DCBB}" dt="2023-07-02T16:22:00.460" v="6365" actId="478"/>
          <ac:picMkLst>
            <pc:docMk/>
            <pc:sldMk cId="2363304092" sldId="287"/>
            <ac:picMk id="2" creationId="{F793F51A-4F66-A1E4-2FD9-D634774530DB}"/>
          </ac:picMkLst>
        </pc:picChg>
        <pc:picChg chg="add mod">
          <ac:chgData name="Igor Fonseca" userId="c5f3262410fe781c" providerId="LiveId" clId="{5FD936DD-54D3-401E-9E05-8B793880DCBB}" dt="2023-07-02T16:22:34.147" v="6380" actId="1076"/>
          <ac:picMkLst>
            <pc:docMk/>
            <pc:sldMk cId="2363304092" sldId="287"/>
            <ac:picMk id="6" creationId="{F040F5B0-4057-B08E-8F85-182D1DD44453}"/>
          </ac:picMkLst>
        </pc:picChg>
        <pc:picChg chg="add mod">
          <ac:chgData name="Igor Fonseca" userId="c5f3262410fe781c" providerId="LiveId" clId="{5FD936DD-54D3-401E-9E05-8B793880DCBB}" dt="2023-07-02T16:22:34.147" v="6380" actId="1076"/>
          <ac:picMkLst>
            <pc:docMk/>
            <pc:sldMk cId="2363304092" sldId="287"/>
            <ac:picMk id="7" creationId="{F25A8771-FBA4-2FB7-D662-7336B10136B5}"/>
          </ac:picMkLst>
        </pc:picChg>
        <pc:picChg chg="del">
          <ac:chgData name="Igor Fonseca" userId="c5f3262410fe781c" providerId="LiveId" clId="{5FD936DD-54D3-401E-9E05-8B793880DCBB}" dt="2023-07-02T16:23:33.010" v="6387" actId="478"/>
          <ac:picMkLst>
            <pc:docMk/>
            <pc:sldMk cId="2363304092" sldId="287"/>
            <ac:picMk id="9" creationId="{6A3B6B19-F9E5-0423-AA65-8F10AD603240}"/>
          </ac:picMkLst>
        </pc:picChg>
        <pc:picChg chg="add del mod">
          <ac:chgData name="Igor Fonseca" userId="c5f3262410fe781c" providerId="LiveId" clId="{5FD936DD-54D3-401E-9E05-8B793880DCBB}" dt="2023-07-02T18:07:14.200" v="6615" actId="478"/>
          <ac:picMkLst>
            <pc:docMk/>
            <pc:sldMk cId="2363304092" sldId="287"/>
            <ac:picMk id="11" creationId="{A00F9D67-5D5A-937F-8A7A-9374C0139B5E}"/>
          </ac:picMkLst>
        </pc:picChg>
        <pc:picChg chg="add del mod">
          <ac:chgData name="Igor Fonseca" userId="c5f3262410fe781c" providerId="LiveId" clId="{5FD936DD-54D3-401E-9E05-8B793880DCBB}" dt="2023-07-02T18:32:04.909" v="6670" actId="478"/>
          <ac:picMkLst>
            <pc:docMk/>
            <pc:sldMk cId="2363304092" sldId="287"/>
            <ac:picMk id="12" creationId="{66328FA5-3787-3328-6076-65732EC54DC4}"/>
          </ac:picMkLst>
        </pc:picChg>
        <pc:picChg chg="add mod">
          <ac:chgData name="Igor Fonseca" userId="c5f3262410fe781c" providerId="LiveId" clId="{5FD936DD-54D3-401E-9E05-8B793880DCBB}" dt="2023-07-02T18:32:03.253" v="6669"/>
          <ac:picMkLst>
            <pc:docMk/>
            <pc:sldMk cId="2363304092" sldId="287"/>
            <ac:picMk id="13" creationId="{4914382D-A6BA-0BD7-D4BB-7E20B650090E}"/>
          </ac:picMkLst>
        </pc:picChg>
      </pc:sldChg>
      <pc:sldChg chg="addSp delSp modSp add mod">
        <pc:chgData name="Igor Fonseca" userId="c5f3262410fe781c" providerId="LiveId" clId="{5FD936DD-54D3-401E-9E05-8B793880DCBB}" dt="2023-07-03T17:55:03.123" v="9483" actId="478"/>
        <pc:sldMkLst>
          <pc:docMk/>
          <pc:sldMk cId="592809272" sldId="288"/>
        </pc:sldMkLst>
        <pc:spChg chg="add mod">
          <ac:chgData name="Igor Fonseca" userId="c5f3262410fe781c" providerId="LiveId" clId="{5FD936DD-54D3-401E-9E05-8B793880DCBB}" dt="2023-07-02T16:26:45.744" v="6417" actId="207"/>
          <ac:spMkLst>
            <pc:docMk/>
            <pc:sldMk cId="592809272" sldId="288"/>
            <ac:spMk id="2" creationId="{DFA117C2-1F9B-4C80-DAC6-A396D28B23F5}"/>
          </ac:spMkLst>
        </pc:spChg>
        <pc:spChg chg="mod">
          <ac:chgData name="Igor Fonseca" userId="c5f3262410fe781c" providerId="LiveId" clId="{5FD936DD-54D3-401E-9E05-8B793880DCBB}" dt="2023-07-02T18:38:08.967" v="6683" actId="20577"/>
          <ac:spMkLst>
            <pc:docMk/>
            <pc:sldMk cId="592809272" sldId="288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2T16:26:45.744" v="6417" actId="207"/>
          <ac:spMkLst>
            <pc:docMk/>
            <pc:sldMk cId="592809272" sldId="288"/>
            <ac:spMk id="4" creationId="{35A818F7-1E28-D71E-74AB-784A64A2241B}"/>
          </ac:spMkLst>
        </pc:spChg>
        <pc:spChg chg="del">
          <ac:chgData name="Igor Fonseca" userId="c5f3262410fe781c" providerId="LiveId" clId="{5FD936DD-54D3-401E-9E05-8B793880DCBB}" dt="2023-07-02T16:24:44.639" v="6391" actId="478"/>
          <ac:spMkLst>
            <pc:docMk/>
            <pc:sldMk cId="592809272" sldId="288"/>
            <ac:spMk id="5" creationId="{25D54449-E3E8-52BE-4FBE-AD8EA42903D0}"/>
          </ac:spMkLst>
        </pc:spChg>
        <pc:spChg chg="del">
          <ac:chgData name="Igor Fonseca" userId="c5f3262410fe781c" providerId="LiveId" clId="{5FD936DD-54D3-401E-9E05-8B793880DCBB}" dt="2023-07-02T16:24:46.347" v="6393" actId="478"/>
          <ac:spMkLst>
            <pc:docMk/>
            <pc:sldMk cId="592809272" sldId="288"/>
            <ac:spMk id="8" creationId="{45B844B8-C74C-B395-7D3F-54251CA5722D}"/>
          </ac:spMkLst>
        </pc:spChg>
        <pc:spChg chg="add mod">
          <ac:chgData name="Igor Fonseca" userId="c5f3262410fe781c" providerId="LiveId" clId="{5FD936DD-54D3-401E-9E05-8B793880DCBB}" dt="2023-07-02T16:26:45.744" v="6417" actId="207"/>
          <ac:spMkLst>
            <pc:docMk/>
            <pc:sldMk cId="592809272" sldId="288"/>
            <ac:spMk id="10" creationId="{E686A6E1-71C5-6DB9-B3A1-F41659FF2633}"/>
          </ac:spMkLst>
        </pc:spChg>
        <pc:spChg chg="add mod">
          <ac:chgData name="Igor Fonseca" userId="c5f3262410fe781c" providerId="LiveId" clId="{5FD936DD-54D3-401E-9E05-8B793880DCBB}" dt="2023-07-02T16:26:45.744" v="6417" actId="207"/>
          <ac:spMkLst>
            <pc:docMk/>
            <pc:sldMk cId="592809272" sldId="288"/>
            <ac:spMk id="13" creationId="{E9021F19-B5B2-3E0A-3B1D-4BD6CE24A741}"/>
          </ac:spMkLst>
        </pc:spChg>
        <pc:spChg chg="add mod">
          <ac:chgData name="Igor Fonseca" userId="c5f3262410fe781c" providerId="LiveId" clId="{5FD936DD-54D3-401E-9E05-8B793880DCBB}" dt="2023-07-02T16:26:45.744" v="6417" actId="207"/>
          <ac:spMkLst>
            <pc:docMk/>
            <pc:sldMk cId="592809272" sldId="288"/>
            <ac:spMk id="15" creationId="{4A59DAF0-41AB-348A-C0E0-75CCD12B855F}"/>
          </ac:spMkLst>
        </pc:spChg>
        <pc:picChg chg="del">
          <ac:chgData name="Igor Fonseca" userId="c5f3262410fe781c" providerId="LiveId" clId="{5FD936DD-54D3-401E-9E05-8B793880DCBB}" dt="2023-07-02T16:24:45.204" v="6392" actId="478"/>
          <ac:picMkLst>
            <pc:docMk/>
            <pc:sldMk cId="592809272" sldId="288"/>
            <ac:picMk id="6" creationId="{F040F5B0-4057-B08E-8F85-182D1DD44453}"/>
          </ac:picMkLst>
        </pc:picChg>
        <pc:picChg chg="del">
          <ac:chgData name="Igor Fonseca" userId="c5f3262410fe781c" providerId="LiveId" clId="{5FD936DD-54D3-401E-9E05-8B793880DCBB}" dt="2023-07-02T16:24:42.848" v="6390" actId="478"/>
          <ac:picMkLst>
            <pc:docMk/>
            <pc:sldMk cId="592809272" sldId="288"/>
            <ac:picMk id="7" creationId="{F25A8771-FBA4-2FB7-D662-7336B10136B5}"/>
          </ac:picMkLst>
        </pc:picChg>
        <pc:picChg chg="add mod">
          <ac:chgData name="Igor Fonseca" userId="c5f3262410fe781c" providerId="LiveId" clId="{5FD936DD-54D3-401E-9E05-8B793880DCBB}" dt="2023-07-02T16:25:22.072" v="6398" actId="1076"/>
          <ac:picMkLst>
            <pc:docMk/>
            <pc:sldMk cId="592809272" sldId="288"/>
            <ac:picMk id="9" creationId="{9EAC2FC5-47B3-A0FE-503D-942938F29E48}"/>
          </ac:picMkLst>
        </pc:picChg>
        <pc:picChg chg="del">
          <ac:chgData name="Igor Fonseca" userId="c5f3262410fe781c" providerId="LiveId" clId="{5FD936DD-54D3-401E-9E05-8B793880DCBB}" dt="2023-07-02T18:05:14.175" v="6611" actId="478"/>
          <ac:picMkLst>
            <pc:docMk/>
            <pc:sldMk cId="592809272" sldId="288"/>
            <ac:picMk id="11" creationId="{A00F9D67-5D5A-937F-8A7A-9374C0139B5E}"/>
          </ac:picMkLst>
        </pc:picChg>
        <pc:picChg chg="add mod">
          <ac:chgData name="Igor Fonseca" userId="c5f3262410fe781c" providerId="LiveId" clId="{5FD936DD-54D3-401E-9E05-8B793880DCBB}" dt="2023-07-02T16:25:22.072" v="6398" actId="1076"/>
          <ac:picMkLst>
            <pc:docMk/>
            <pc:sldMk cId="592809272" sldId="288"/>
            <ac:picMk id="12" creationId="{E1BBF990-0D6A-3186-6F2D-DEC5100C248A}"/>
          </ac:picMkLst>
        </pc:picChg>
        <pc:picChg chg="add mod">
          <ac:chgData name="Igor Fonseca" userId="c5f3262410fe781c" providerId="LiveId" clId="{5FD936DD-54D3-401E-9E05-8B793880DCBB}" dt="2023-07-02T16:25:22.072" v="6398" actId="1076"/>
          <ac:picMkLst>
            <pc:docMk/>
            <pc:sldMk cId="592809272" sldId="288"/>
            <ac:picMk id="14" creationId="{AAD16746-8535-DC6D-9894-72CC6FF8558A}"/>
          </ac:picMkLst>
        </pc:picChg>
        <pc:picChg chg="add mod">
          <ac:chgData name="Igor Fonseca" userId="c5f3262410fe781c" providerId="LiveId" clId="{5FD936DD-54D3-401E-9E05-8B793880DCBB}" dt="2023-07-02T16:25:22.072" v="6398" actId="1076"/>
          <ac:picMkLst>
            <pc:docMk/>
            <pc:sldMk cId="592809272" sldId="288"/>
            <ac:picMk id="16" creationId="{A32DAB5A-C39C-BFCA-345B-A525877D0A4A}"/>
          </ac:picMkLst>
        </pc:picChg>
        <pc:picChg chg="add mod">
          <ac:chgData name="Igor Fonseca" userId="c5f3262410fe781c" providerId="LiveId" clId="{5FD936DD-54D3-401E-9E05-8B793880DCBB}" dt="2023-07-02T16:25:22.072" v="6398" actId="1076"/>
          <ac:picMkLst>
            <pc:docMk/>
            <pc:sldMk cId="592809272" sldId="288"/>
            <ac:picMk id="17" creationId="{A29A0E2A-8B96-93F6-9D9A-D1D2105A5B6F}"/>
          </ac:picMkLst>
        </pc:picChg>
        <pc:picChg chg="add mod">
          <ac:chgData name="Igor Fonseca" userId="c5f3262410fe781c" providerId="LiveId" clId="{5FD936DD-54D3-401E-9E05-8B793880DCBB}" dt="2023-07-02T16:26:25.514" v="6416" actId="1076"/>
          <ac:picMkLst>
            <pc:docMk/>
            <pc:sldMk cId="592809272" sldId="288"/>
            <ac:picMk id="18" creationId="{7B64BE99-6C50-F7CA-08FA-DF71911F5051}"/>
          </ac:picMkLst>
        </pc:picChg>
        <pc:picChg chg="add del mod">
          <ac:chgData name="Igor Fonseca" userId="c5f3262410fe781c" providerId="LiveId" clId="{5FD936DD-54D3-401E-9E05-8B793880DCBB}" dt="2023-07-03T17:55:03.123" v="9483" actId="478"/>
          <ac:picMkLst>
            <pc:docMk/>
            <pc:sldMk cId="592809272" sldId="288"/>
            <ac:picMk id="19" creationId="{A7F25D3B-5FBA-7443-01FD-6A7B0F5E0825}"/>
          </ac:picMkLst>
        </pc:picChg>
        <pc:picChg chg="add del mod">
          <ac:chgData name="Igor Fonseca" userId="c5f3262410fe781c" providerId="LiveId" clId="{5FD936DD-54D3-401E-9E05-8B793880DCBB}" dt="2023-07-03T17:55:02.745" v="9482"/>
          <ac:picMkLst>
            <pc:docMk/>
            <pc:sldMk cId="592809272" sldId="288"/>
            <ac:picMk id="20" creationId="{802BAD9F-C5E8-4CAD-8CB1-68B3760D913B}"/>
          </ac:picMkLst>
        </pc:picChg>
      </pc:sldChg>
      <pc:sldChg chg="addSp delSp modSp add mod">
        <pc:chgData name="Igor Fonseca" userId="c5f3262410fe781c" providerId="LiveId" clId="{5FD936DD-54D3-401E-9E05-8B793880DCBB}" dt="2023-07-02T19:41:50.302" v="7252"/>
        <pc:sldMkLst>
          <pc:docMk/>
          <pc:sldMk cId="2601789596" sldId="289"/>
        </pc:sldMkLst>
        <pc:spChg chg="mod">
          <ac:chgData name="Igor Fonseca" userId="c5f3262410fe781c" providerId="LiveId" clId="{5FD936DD-54D3-401E-9E05-8B793880DCBB}" dt="2023-07-02T19:03:18.680" v="7073" actId="14100"/>
          <ac:spMkLst>
            <pc:docMk/>
            <pc:sldMk cId="2601789596" sldId="289"/>
            <ac:spMk id="6" creationId="{7152C13C-0C6B-B44E-DFA8-6BDFD89B6C1A}"/>
          </ac:spMkLst>
        </pc:spChg>
        <pc:spChg chg="add del mod">
          <ac:chgData name="Igor Fonseca" userId="c5f3262410fe781c" providerId="LiveId" clId="{5FD936DD-54D3-401E-9E05-8B793880DCBB}" dt="2023-07-02T16:28:45.448" v="6423"/>
          <ac:spMkLst>
            <pc:docMk/>
            <pc:sldMk cId="2601789596" sldId="289"/>
            <ac:spMk id="8" creationId="{4CDB5BE9-52FE-4FCB-EA16-8D4177E09F50}"/>
          </ac:spMkLst>
        </pc:spChg>
        <pc:spChg chg="add del mod">
          <ac:chgData name="Igor Fonseca" userId="c5f3262410fe781c" providerId="LiveId" clId="{5FD936DD-54D3-401E-9E05-8B793880DCBB}" dt="2023-07-02T16:28:45.448" v="6423"/>
          <ac:spMkLst>
            <pc:docMk/>
            <pc:sldMk cId="2601789596" sldId="289"/>
            <ac:spMk id="13" creationId="{9E6EE784-5824-71D1-CDF4-1290ED28320A}"/>
          </ac:spMkLst>
        </pc:spChg>
        <pc:spChg chg="add del mod">
          <ac:chgData name="Igor Fonseca" userId="c5f3262410fe781c" providerId="LiveId" clId="{5FD936DD-54D3-401E-9E05-8B793880DCBB}" dt="2023-07-02T16:28:45.448" v="6423"/>
          <ac:spMkLst>
            <pc:docMk/>
            <pc:sldMk cId="2601789596" sldId="289"/>
            <ac:spMk id="14" creationId="{A282C5B9-168A-0F50-33C9-DA874283B992}"/>
          </ac:spMkLst>
        </pc:spChg>
        <pc:spChg chg="add del mod">
          <ac:chgData name="Igor Fonseca" userId="c5f3262410fe781c" providerId="LiveId" clId="{5FD936DD-54D3-401E-9E05-8B793880DCBB}" dt="2023-07-02T16:28:45.448" v="6423"/>
          <ac:spMkLst>
            <pc:docMk/>
            <pc:sldMk cId="2601789596" sldId="289"/>
            <ac:spMk id="15" creationId="{425BB7CB-D8C3-3C26-1A20-7D3DF6A97CC4}"/>
          </ac:spMkLst>
        </pc:spChg>
        <pc:spChg chg="add mod">
          <ac:chgData name="Igor Fonseca" userId="c5f3262410fe781c" providerId="LiveId" clId="{5FD936DD-54D3-401E-9E05-8B793880DCBB}" dt="2023-07-02T16:30:06.917" v="6447" actId="1038"/>
          <ac:spMkLst>
            <pc:docMk/>
            <pc:sldMk cId="2601789596" sldId="289"/>
            <ac:spMk id="17" creationId="{09B78119-B707-23B0-D626-29406EB65099}"/>
          </ac:spMkLst>
        </pc:spChg>
        <pc:spChg chg="add mod">
          <ac:chgData name="Igor Fonseca" userId="c5f3262410fe781c" providerId="LiveId" clId="{5FD936DD-54D3-401E-9E05-8B793880DCBB}" dt="2023-07-02T16:30:06.917" v="6447" actId="1038"/>
          <ac:spMkLst>
            <pc:docMk/>
            <pc:sldMk cId="2601789596" sldId="289"/>
            <ac:spMk id="22" creationId="{E8244A23-5B7C-D992-8D1A-C6E7484E9E17}"/>
          </ac:spMkLst>
        </pc:spChg>
        <pc:spChg chg="add mod">
          <ac:chgData name="Igor Fonseca" userId="c5f3262410fe781c" providerId="LiveId" clId="{5FD936DD-54D3-401E-9E05-8B793880DCBB}" dt="2023-07-02T16:30:06.917" v="6447" actId="1038"/>
          <ac:spMkLst>
            <pc:docMk/>
            <pc:sldMk cId="2601789596" sldId="289"/>
            <ac:spMk id="23" creationId="{BFB4F33F-631D-C426-4BCC-8A04DBCBCE18}"/>
          </ac:spMkLst>
        </pc:spChg>
        <pc:spChg chg="add mod">
          <ac:chgData name="Igor Fonseca" userId="c5f3262410fe781c" providerId="LiveId" clId="{5FD936DD-54D3-401E-9E05-8B793880DCBB}" dt="2023-07-02T16:30:06.917" v="6447" actId="1038"/>
          <ac:spMkLst>
            <pc:docMk/>
            <pc:sldMk cId="2601789596" sldId="289"/>
            <ac:spMk id="24" creationId="{F8364B67-A650-C818-A4F5-93228A0EB3FE}"/>
          </ac:spMkLst>
        </pc:spChg>
        <pc:grpChg chg="del">
          <ac:chgData name="Igor Fonseca" userId="c5f3262410fe781c" providerId="LiveId" clId="{5FD936DD-54D3-401E-9E05-8B793880DCBB}" dt="2023-07-02T16:28:23.652" v="6421" actId="478"/>
          <ac:grpSpMkLst>
            <pc:docMk/>
            <pc:sldMk cId="2601789596" sldId="289"/>
            <ac:grpSpMk id="7" creationId="{EDBF74B9-20B8-EC6D-4127-C8FD93569E67}"/>
          </ac:grpSpMkLst>
        </pc:grpChg>
        <pc:picChg chg="del">
          <ac:chgData name="Igor Fonseca" userId="c5f3262410fe781c" providerId="LiveId" clId="{5FD936DD-54D3-401E-9E05-8B793880DCBB}" dt="2023-07-02T18:58:38.469" v="7014" actId="478"/>
          <ac:picMkLst>
            <pc:docMk/>
            <pc:sldMk cId="2601789596" sldId="289"/>
            <ac:picMk id="2" creationId="{CEB7C17E-AFDB-CC61-C3D3-60EF11F8C5C3}"/>
          </ac:picMkLst>
        </pc:picChg>
        <pc:picChg chg="add del mod">
          <ac:chgData name="Igor Fonseca" userId="c5f3262410fe781c" providerId="LiveId" clId="{5FD936DD-54D3-401E-9E05-8B793880DCBB}" dt="2023-07-02T16:28:45.448" v="6423"/>
          <ac:picMkLst>
            <pc:docMk/>
            <pc:sldMk cId="2601789596" sldId="289"/>
            <ac:picMk id="4" creationId="{44166AC1-2633-7000-96CB-9005344356EB}"/>
          </ac:picMkLst>
        </pc:picChg>
        <pc:picChg chg="add del mod">
          <ac:chgData name="Igor Fonseca" userId="c5f3262410fe781c" providerId="LiveId" clId="{5FD936DD-54D3-401E-9E05-8B793880DCBB}" dt="2023-07-02T16:28:45.448" v="6423"/>
          <ac:picMkLst>
            <pc:docMk/>
            <pc:sldMk cId="2601789596" sldId="289"/>
            <ac:picMk id="9" creationId="{06AA1D5B-290F-E5EC-4EC8-E75FBEAA21B3}"/>
          </ac:picMkLst>
        </pc:picChg>
        <pc:picChg chg="add del mod">
          <ac:chgData name="Igor Fonseca" userId="c5f3262410fe781c" providerId="LiveId" clId="{5FD936DD-54D3-401E-9E05-8B793880DCBB}" dt="2023-07-02T16:28:45.448" v="6423"/>
          <ac:picMkLst>
            <pc:docMk/>
            <pc:sldMk cId="2601789596" sldId="289"/>
            <ac:picMk id="10" creationId="{B44D4ED5-1DBA-CA7B-023B-E9317D0D6CD9}"/>
          </ac:picMkLst>
        </pc:picChg>
        <pc:picChg chg="add del mod">
          <ac:chgData name="Igor Fonseca" userId="c5f3262410fe781c" providerId="LiveId" clId="{5FD936DD-54D3-401E-9E05-8B793880DCBB}" dt="2023-07-02T16:28:45.448" v="6423"/>
          <ac:picMkLst>
            <pc:docMk/>
            <pc:sldMk cId="2601789596" sldId="289"/>
            <ac:picMk id="11" creationId="{FA9959D4-A501-A37E-0CFA-B58A6C5A8DAF}"/>
          </ac:picMkLst>
        </pc:picChg>
        <pc:picChg chg="add del mod">
          <ac:chgData name="Igor Fonseca" userId="c5f3262410fe781c" providerId="LiveId" clId="{5FD936DD-54D3-401E-9E05-8B793880DCBB}" dt="2023-07-02T16:28:45.448" v="6423"/>
          <ac:picMkLst>
            <pc:docMk/>
            <pc:sldMk cId="2601789596" sldId="289"/>
            <ac:picMk id="12" creationId="{9F25CC58-5D3D-3F82-D141-E7D90D38F3C2}"/>
          </ac:picMkLst>
        </pc:picChg>
        <pc:picChg chg="add mod">
          <ac:chgData name="Igor Fonseca" userId="c5f3262410fe781c" providerId="LiveId" clId="{5FD936DD-54D3-401E-9E05-8B793880DCBB}" dt="2023-07-02T16:31:17.594" v="6448" actId="14861"/>
          <ac:picMkLst>
            <pc:docMk/>
            <pc:sldMk cId="2601789596" sldId="289"/>
            <ac:picMk id="16" creationId="{28FA75A8-974D-9C74-B685-F10271AF24DC}"/>
          </ac:picMkLst>
        </pc:picChg>
        <pc:picChg chg="add mod">
          <ac:chgData name="Igor Fonseca" userId="c5f3262410fe781c" providerId="LiveId" clId="{5FD936DD-54D3-401E-9E05-8B793880DCBB}" dt="2023-07-02T16:30:06.917" v="6447" actId="1038"/>
          <ac:picMkLst>
            <pc:docMk/>
            <pc:sldMk cId="2601789596" sldId="289"/>
            <ac:picMk id="18" creationId="{003EA626-98BB-B3C9-1B4A-53188A743D69}"/>
          </ac:picMkLst>
        </pc:picChg>
        <pc:picChg chg="add mod">
          <ac:chgData name="Igor Fonseca" userId="c5f3262410fe781c" providerId="LiveId" clId="{5FD936DD-54D3-401E-9E05-8B793880DCBB}" dt="2023-07-02T16:30:06.917" v="6447" actId="1038"/>
          <ac:picMkLst>
            <pc:docMk/>
            <pc:sldMk cId="2601789596" sldId="289"/>
            <ac:picMk id="19" creationId="{80B5BFE4-5F24-1D6D-7DA3-A1197D595156}"/>
          </ac:picMkLst>
        </pc:picChg>
        <pc:picChg chg="add mod">
          <ac:chgData name="Igor Fonseca" userId="c5f3262410fe781c" providerId="LiveId" clId="{5FD936DD-54D3-401E-9E05-8B793880DCBB}" dt="2023-07-02T16:30:06.917" v="6447" actId="1038"/>
          <ac:picMkLst>
            <pc:docMk/>
            <pc:sldMk cId="2601789596" sldId="289"/>
            <ac:picMk id="20" creationId="{1954F4B6-6726-FE98-6B46-5C9F71375D5E}"/>
          </ac:picMkLst>
        </pc:picChg>
        <pc:picChg chg="add mod">
          <ac:chgData name="Igor Fonseca" userId="c5f3262410fe781c" providerId="LiveId" clId="{5FD936DD-54D3-401E-9E05-8B793880DCBB}" dt="2023-07-02T16:30:06.917" v="6447" actId="1038"/>
          <ac:picMkLst>
            <pc:docMk/>
            <pc:sldMk cId="2601789596" sldId="289"/>
            <ac:picMk id="21" creationId="{E60CA709-0902-80CC-469D-77EC12F5BFDC}"/>
          </ac:picMkLst>
        </pc:picChg>
        <pc:picChg chg="add mod">
          <ac:chgData name="Igor Fonseca" userId="c5f3262410fe781c" providerId="LiveId" clId="{5FD936DD-54D3-401E-9E05-8B793880DCBB}" dt="2023-07-02T19:41:50.302" v="7252"/>
          <ac:picMkLst>
            <pc:docMk/>
            <pc:sldMk cId="2601789596" sldId="289"/>
            <ac:picMk id="25" creationId="{0B40B9A0-A0DB-2D41-8325-3C5FDB8BA066}"/>
          </ac:picMkLst>
        </pc:picChg>
      </pc:sldChg>
      <pc:sldChg chg="addSp delSp modSp add mod modAnim">
        <pc:chgData name="Igor Fonseca" userId="c5f3262410fe781c" providerId="LiveId" clId="{5FD936DD-54D3-401E-9E05-8B793880DCBB}" dt="2023-07-02T19:42:00.836" v="7254"/>
        <pc:sldMkLst>
          <pc:docMk/>
          <pc:sldMk cId="1078680766" sldId="290"/>
        </pc:sldMkLst>
        <pc:spChg chg="add mod">
          <ac:chgData name="Igor Fonseca" userId="c5f3262410fe781c" providerId="LiveId" clId="{5FD936DD-54D3-401E-9E05-8B793880DCBB}" dt="2023-07-02T16:33:29.867" v="6460" actId="207"/>
          <ac:spMkLst>
            <pc:docMk/>
            <pc:sldMk cId="1078680766" sldId="290"/>
            <ac:spMk id="4" creationId="{B325FA6C-B235-1847-9790-570647EA1E91}"/>
          </ac:spMkLst>
        </pc:spChg>
        <pc:spChg chg="add mod">
          <ac:chgData name="Igor Fonseca" userId="c5f3262410fe781c" providerId="LiveId" clId="{5FD936DD-54D3-401E-9E05-8B793880DCBB}" dt="2023-07-02T16:33:29.867" v="6460" actId="207"/>
          <ac:spMkLst>
            <pc:docMk/>
            <pc:sldMk cId="1078680766" sldId="290"/>
            <ac:spMk id="5" creationId="{4168CD81-B6E4-328E-3990-E77CFDDE8F30}"/>
          </ac:spMkLst>
        </pc:spChg>
        <pc:spChg chg="mod">
          <ac:chgData name="Igor Fonseca" userId="c5f3262410fe781c" providerId="LiveId" clId="{5FD936DD-54D3-401E-9E05-8B793880DCBB}" dt="2023-07-02T19:02:40.982" v="7063" actId="20577"/>
          <ac:spMkLst>
            <pc:docMk/>
            <pc:sldMk cId="1078680766" sldId="290"/>
            <ac:spMk id="6" creationId="{7152C13C-0C6B-B44E-DFA8-6BDFD89B6C1A}"/>
          </ac:spMkLst>
        </pc:spChg>
        <pc:spChg chg="add mod">
          <ac:chgData name="Igor Fonseca" userId="c5f3262410fe781c" providerId="LiveId" clId="{5FD936DD-54D3-401E-9E05-8B793880DCBB}" dt="2023-07-02T16:33:29.867" v="6460" actId="207"/>
          <ac:spMkLst>
            <pc:docMk/>
            <pc:sldMk cId="1078680766" sldId="290"/>
            <ac:spMk id="8" creationId="{F55CC2B9-6DCB-E760-DA4D-39AB135306F0}"/>
          </ac:spMkLst>
        </pc:spChg>
        <pc:spChg chg="add mod">
          <ac:chgData name="Igor Fonseca" userId="c5f3262410fe781c" providerId="LiveId" clId="{5FD936DD-54D3-401E-9E05-8B793880DCBB}" dt="2023-07-02T16:33:29.867" v="6460" actId="207"/>
          <ac:spMkLst>
            <pc:docMk/>
            <pc:sldMk cId="1078680766" sldId="290"/>
            <ac:spMk id="10" creationId="{E260235C-C8CB-41A2-6F4A-775CAFEC1CCB}"/>
          </ac:spMkLst>
        </pc:spChg>
        <pc:spChg chg="add mod">
          <ac:chgData name="Igor Fonseca" userId="c5f3262410fe781c" providerId="LiveId" clId="{5FD936DD-54D3-401E-9E05-8B793880DCBB}" dt="2023-07-02T16:33:29.867" v="6460" actId="207"/>
          <ac:spMkLst>
            <pc:docMk/>
            <pc:sldMk cId="1078680766" sldId="290"/>
            <ac:spMk id="12" creationId="{5AEA7A04-FE20-77C2-91E5-68842237BACB}"/>
          </ac:spMkLst>
        </pc:spChg>
        <pc:spChg chg="del">
          <ac:chgData name="Igor Fonseca" userId="c5f3262410fe781c" providerId="LiveId" clId="{5FD936DD-54D3-401E-9E05-8B793880DCBB}" dt="2023-07-02T16:32:36.880" v="6452" actId="478"/>
          <ac:spMkLst>
            <pc:docMk/>
            <pc:sldMk cId="1078680766" sldId="290"/>
            <ac:spMk id="17" creationId="{09B78119-B707-23B0-D626-29406EB65099}"/>
          </ac:spMkLst>
        </pc:spChg>
        <pc:spChg chg="del">
          <ac:chgData name="Igor Fonseca" userId="c5f3262410fe781c" providerId="LiveId" clId="{5FD936DD-54D3-401E-9E05-8B793880DCBB}" dt="2023-07-02T16:32:36.880" v="6452" actId="478"/>
          <ac:spMkLst>
            <pc:docMk/>
            <pc:sldMk cId="1078680766" sldId="290"/>
            <ac:spMk id="22" creationId="{E8244A23-5B7C-D992-8D1A-C6E7484E9E17}"/>
          </ac:spMkLst>
        </pc:spChg>
        <pc:spChg chg="del">
          <ac:chgData name="Igor Fonseca" userId="c5f3262410fe781c" providerId="LiveId" clId="{5FD936DD-54D3-401E-9E05-8B793880DCBB}" dt="2023-07-02T16:32:36.880" v="6452" actId="478"/>
          <ac:spMkLst>
            <pc:docMk/>
            <pc:sldMk cId="1078680766" sldId="290"/>
            <ac:spMk id="23" creationId="{BFB4F33F-631D-C426-4BCC-8A04DBCBCE18}"/>
          </ac:spMkLst>
        </pc:spChg>
        <pc:spChg chg="del">
          <ac:chgData name="Igor Fonseca" userId="c5f3262410fe781c" providerId="LiveId" clId="{5FD936DD-54D3-401E-9E05-8B793880DCBB}" dt="2023-07-02T16:32:36.880" v="6452" actId="478"/>
          <ac:spMkLst>
            <pc:docMk/>
            <pc:sldMk cId="1078680766" sldId="290"/>
            <ac:spMk id="24" creationId="{F8364B67-A650-C818-A4F5-93228A0EB3FE}"/>
          </ac:spMkLst>
        </pc:spChg>
        <pc:picChg chg="del">
          <ac:chgData name="Igor Fonseca" userId="c5f3262410fe781c" providerId="LiveId" clId="{5FD936DD-54D3-401E-9E05-8B793880DCBB}" dt="2023-07-02T16:32:33.914" v="6450" actId="478"/>
          <ac:picMkLst>
            <pc:docMk/>
            <pc:sldMk cId="1078680766" sldId="290"/>
            <ac:picMk id="2" creationId="{CEB7C17E-AFDB-CC61-C3D3-60EF11F8C5C3}"/>
          </ac:picMkLst>
        </pc:picChg>
        <pc:picChg chg="add mod">
          <ac:chgData name="Igor Fonseca" userId="c5f3262410fe781c" providerId="LiveId" clId="{5FD936DD-54D3-401E-9E05-8B793880DCBB}" dt="2023-07-02T17:52:17.853" v="6469" actId="1036"/>
          <ac:picMkLst>
            <pc:docMk/>
            <pc:sldMk cId="1078680766" sldId="290"/>
            <ac:picMk id="3" creationId="{A787FC1D-EB70-8495-E473-E7149731359D}"/>
          </ac:picMkLst>
        </pc:picChg>
        <pc:picChg chg="add mod">
          <ac:chgData name="Igor Fonseca" userId="c5f3262410fe781c" providerId="LiveId" clId="{5FD936DD-54D3-401E-9E05-8B793880DCBB}" dt="2023-07-02T16:33:38.802" v="6461" actId="207"/>
          <ac:picMkLst>
            <pc:docMk/>
            <pc:sldMk cId="1078680766" sldId="290"/>
            <ac:picMk id="7" creationId="{F60ACD68-08FC-4519-79A8-27A8097BA929}"/>
          </ac:picMkLst>
        </pc:picChg>
        <pc:picChg chg="add mod">
          <ac:chgData name="Igor Fonseca" userId="c5f3262410fe781c" providerId="LiveId" clId="{5FD936DD-54D3-401E-9E05-8B793880DCBB}" dt="2023-07-02T16:33:38.802" v="6461" actId="207"/>
          <ac:picMkLst>
            <pc:docMk/>
            <pc:sldMk cId="1078680766" sldId="290"/>
            <ac:picMk id="9" creationId="{35CDAA46-0114-82FF-714A-32E43E740888}"/>
          </ac:picMkLst>
        </pc:picChg>
        <pc:picChg chg="add mod">
          <ac:chgData name="Igor Fonseca" userId="c5f3262410fe781c" providerId="LiveId" clId="{5FD936DD-54D3-401E-9E05-8B793880DCBB}" dt="2023-07-02T16:33:38.802" v="6461" actId="207"/>
          <ac:picMkLst>
            <pc:docMk/>
            <pc:sldMk cId="1078680766" sldId="290"/>
            <ac:picMk id="11" creationId="{8F21C8C0-8CB2-CBF4-B023-53B10450096B}"/>
          </ac:picMkLst>
        </pc:picChg>
        <pc:picChg chg="add mod">
          <ac:chgData name="Igor Fonseca" userId="c5f3262410fe781c" providerId="LiveId" clId="{5FD936DD-54D3-401E-9E05-8B793880DCBB}" dt="2023-07-02T16:33:38.802" v="6461" actId="207"/>
          <ac:picMkLst>
            <pc:docMk/>
            <pc:sldMk cId="1078680766" sldId="290"/>
            <ac:picMk id="13" creationId="{4F2E5DEF-CEA2-65B6-F0C8-3CA2D2144A31}"/>
          </ac:picMkLst>
        </pc:picChg>
        <pc:picChg chg="add mod">
          <ac:chgData name="Igor Fonseca" userId="c5f3262410fe781c" providerId="LiveId" clId="{5FD936DD-54D3-401E-9E05-8B793880DCBB}" dt="2023-07-02T16:33:38.802" v="6461" actId="207"/>
          <ac:picMkLst>
            <pc:docMk/>
            <pc:sldMk cId="1078680766" sldId="290"/>
            <ac:picMk id="14" creationId="{D85709F2-240D-A8AB-3F2D-3C280EE9B4C0}"/>
          </ac:picMkLst>
        </pc:picChg>
        <pc:picChg chg="add del mod">
          <ac:chgData name="Igor Fonseca" userId="c5f3262410fe781c" providerId="LiveId" clId="{5FD936DD-54D3-401E-9E05-8B793880DCBB}" dt="2023-07-02T19:41:55.499" v="7253" actId="478"/>
          <ac:picMkLst>
            <pc:docMk/>
            <pc:sldMk cId="1078680766" sldId="290"/>
            <ac:picMk id="15" creationId="{8B6E4230-8359-DC75-7250-55A00E5FC550}"/>
          </ac:picMkLst>
        </pc:picChg>
        <pc:picChg chg="del">
          <ac:chgData name="Igor Fonseca" userId="c5f3262410fe781c" providerId="LiveId" clId="{5FD936DD-54D3-401E-9E05-8B793880DCBB}" dt="2023-07-02T16:32:34.883" v="6451" actId="478"/>
          <ac:picMkLst>
            <pc:docMk/>
            <pc:sldMk cId="1078680766" sldId="290"/>
            <ac:picMk id="16" creationId="{28FA75A8-974D-9C74-B685-F10271AF24DC}"/>
          </ac:picMkLst>
        </pc:picChg>
        <pc:picChg chg="del">
          <ac:chgData name="Igor Fonseca" userId="c5f3262410fe781c" providerId="LiveId" clId="{5FD936DD-54D3-401E-9E05-8B793880DCBB}" dt="2023-07-02T16:32:36.880" v="6452" actId="478"/>
          <ac:picMkLst>
            <pc:docMk/>
            <pc:sldMk cId="1078680766" sldId="290"/>
            <ac:picMk id="18" creationId="{003EA626-98BB-B3C9-1B4A-53188A743D69}"/>
          </ac:picMkLst>
        </pc:picChg>
        <pc:picChg chg="del">
          <ac:chgData name="Igor Fonseca" userId="c5f3262410fe781c" providerId="LiveId" clId="{5FD936DD-54D3-401E-9E05-8B793880DCBB}" dt="2023-07-02T16:32:36.880" v="6452" actId="478"/>
          <ac:picMkLst>
            <pc:docMk/>
            <pc:sldMk cId="1078680766" sldId="290"/>
            <ac:picMk id="19" creationId="{80B5BFE4-5F24-1D6D-7DA3-A1197D595156}"/>
          </ac:picMkLst>
        </pc:picChg>
        <pc:picChg chg="del">
          <ac:chgData name="Igor Fonseca" userId="c5f3262410fe781c" providerId="LiveId" clId="{5FD936DD-54D3-401E-9E05-8B793880DCBB}" dt="2023-07-02T16:32:36.880" v="6452" actId="478"/>
          <ac:picMkLst>
            <pc:docMk/>
            <pc:sldMk cId="1078680766" sldId="290"/>
            <ac:picMk id="20" creationId="{1954F4B6-6726-FE98-6B46-5C9F71375D5E}"/>
          </ac:picMkLst>
        </pc:picChg>
        <pc:picChg chg="del">
          <ac:chgData name="Igor Fonseca" userId="c5f3262410fe781c" providerId="LiveId" clId="{5FD936DD-54D3-401E-9E05-8B793880DCBB}" dt="2023-07-02T16:32:36.880" v="6452" actId="478"/>
          <ac:picMkLst>
            <pc:docMk/>
            <pc:sldMk cId="1078680766" sldId="290"/>
            <ac:picMk id="21" creationId="{E60CA709-0902-80CC-469D-77EC12F5BFDC}"/>
          </ac:picMkLst>
        </pc:picChg>
        <pc:picChg chg="add mod">
          <ac:chgData name="Igor Fonseca" userId="c5f3262410fe781c" providerId="LiveId" clId="{5FD936DD-54D3-401E-9E05-8B793880DCBB}" dt="2023-07-02T19:42:00.836" v="7254"/>
          <ac:picMkLst>
            <pc:docMk/>
            <pc:sldMk cId="1078680766" sldId="290"/>
            <ac:picMk id="25" creationId="{1D8B5A2A-C4BF-111A-0E67-C1C207054318}"/>
          </ac:picMkLst>
        </pc:picChg>
        <pc:picChg chg="add del">
          <ac:chgData name="Igor Fonseca" userId="c5f3262410fe781c" providerId="LiveId" clId="{5FD936DD-54D3-401E-9E05-8B793880DCBB}" dt="2023-07-02T17:53:15.840" v="6471"/>
          <ac:picMkLst>
            <pc:docMk/>
            <pc:sldMk cId="1078680766" sldId="290"/>
            <ac:picMk id="16386" creationId="{73050221-73F8-2F8A-AB9F-80B0D4D455E7}"/>
          </ac:picMkLst>
        </pc:picChg>
        <pc:picChg chg="add mod">
          <ac:chgData name="Igor Fonseca" userId="c5f3262410fe781c" providerId="LiveId" clId="{5FD936DD-54D3-401E-9E05-8B793880DCBB}" dt="2023-07-02T17:55:23.057" v="6480" actId="1038"/>
          <ac:picMkLst>
            <pc:docMk/>
            <pc:sldMk cId="1078680766" sldId="290"/>
            <ac:picMk id="16388" creationId="{AF89E8EF-1EA4-22EA-F8FD-6F0D63035F22}"/>
          </ac:picMkLst>
        </pc:picChg>
      </pc:sldChg>
      <pc:sldChg chg="addSp delSp modSp add mod">
        <pc:chgData name="Igor Fonseca" userId="c5f3262410fe781c" providerId="LiveId" clId="{5FD936DD-54D3-401E-9E05-8B793880DCBB}" dt="2023-07-19T20:27:47.828" v="15023" actId="20577"/>
        <pc:sldMkLst>
          <pc:docMk/>
          <pc:sldMk cId="206306379" sldId="291"/>
        </pc:sldMkLst>
        <pc:spChg chg="mod">
          <ac:chgData name="Igor Fonseca" userId="c5f3262410fe781c" providerId="LiveId" clId="{5FD936DD-54D3-401E-9E05-8B793880DCBB}" dt="2023-07-02T18:48:17.472" v="6797" actId="20577"/>
          <ac:spMkLst>
            <pc:docMk/>
            <pc:sldMk cId="206306379" sldId="291"/>
            <ac:spMk id="6" creationId="{7152C13C-0C6B-B44E-DFA8-6BDFD89B6C1A}"/>
          </ac:spMkLst>
        </pc:spChg>
        <pc:spChg chg="add mod">
          <ac:chgData name="Igor Fonseca" userId="c5f3262410fe781c" providerId="LiveId" clId="{5FD936DD-54D3-401E-9E05-8B793880DCBB}" dt="2023-07-19T20:27:47.828" v="15023" actId="20577"/>
          <ac:spMkLst>
            <pc:docMk/>
            <pc:sldMk cId="206306379" sldId="291"/>
            <ac:spMk id="8" creationId="{D492C4BA-A179-558F-5072-F7F8DA85459C}"/>
          </ac:spMkLst>
        </pc:spChg>
        <pc:spChg chg="add del mod">
          <ac:chgData name="Igor Fonseca" userId="c5f3262410fe781c" providerId="LiveId" clId="{5FD936DD-54D3-401E-9E05-8B793880DCBB}" dt="2023-07-02T18:42:41.004" v="6759" actId="478"/>
          <ac:spMkLst>
            <pc:docMk/>
            <pc:sldMk cId="206306379" sldId="291"/>
            <ac:spMk id="9" creationId="{D905831E-F5B7-306D-5BD2-134C839324F2}"/>
          </ac:spMkLst>
        </pc:spChg>
        <pc:grpChg chg="del">
          <ac:chgData name="Igor Fonseca" userId="c5f3262410fe781c" providerId="LiveId" clId="{5FD936DD-54D3-401E-9E05-8B793880DCBB}" dt="2023-07-02T18:39:50.431" v="6710" actId="478"/>
          <ac:grpSpMkLst>
            <pc:docMk/>
            <pc:sldMk cId="206306379" sldId="291"/>
            <ac:grpSpMk id="7" creationId="{EDBF74B9-20B8-EC6D-4127-C8FD93569E67}"/>
          </ac:grpSpMkLst>
        </pc:grpChg>
        <pc:picChg chg="del">
          <ac:chgData name="Igor Fonseca" userId="c5f3262410fe781c" providerId="LiveId" clId="{5FD936DD-54D3-401E-9E05-8B793880DCBB}" dt="2023-07-02T18:42:22.213" v="6756" actId="478"/>
          <ac:picMkLst>
            <pc:docMk/>
            <pc:sldMk cId="206306379" sldId="291"/>
            <ac:picMk id="2" creationId="{CEB7C17E-AFDB-CC61-C3D3-60EF11F8C5C3}"/>
          </ac:picMkLst>
        </pc:picChg>
        <pc:picChg chg="add mod">
          <ac:chgData name="Igor Fonseca" userId="c5f3262410fe781c" providerId="LiveId" clId="{5FD936DD-54D3-401E-9E05-8B793880DCBB}" dt="2023-07-02T18:41:20.909" v="6714" actId="14100"/>
          <ac:picMkLst>
            <pc:docMk/>
            <pc:sldMk cId="206306379" sldId="291"/>
            <ac:picMk id="4" creationId="{06A6436D-2C14-283A-29A3-A236045673CC}"/>
          </ac:picMkLst>
        </pc:picChg>
        <pc:picChg chg="add mod">
          <ac:chgData name="Igor Fonseca" userId="c5f3262410fe781c" providerId="LiveId" clId="{5FD936DD-54D3-401E-9E05-8B793880DCBB}" dt="2023-07-02T18:54:15.896" v="6901"/>
          <ac:picMkLst>
            <pc:docMk/>
            <pc:sldMk cId="206306379" sldId="291"/>
            <ac:picMk id="10" creationId="{9C91F6BF-8BAC-E361-8B05-B9996644AD6E}"/>
          </ac:picMkLst>
        </pc:picChg>
      </pc:sldChg>
      <pc:sldChg chg="new del">
        <pc:chgData name="Igor Fonseca" userId="c5f3262410fe781c" providerId="LiveId" clId="{5FD936DD-54D3-401E-9E05-8B793880DCBB}" dt="2023-07-02T18:39:44.621" v="6708" actId="47"/>
        <pc:sldMkLst>
          <pc:docMk/>
          <pc:sldMk cId="1828973743" sldId="291"/>
        </pc:sldMkLst>
      </pc:sldChg>
      <pc:sldChg chg="addSp delSp modSp add mod ord">
        <pc:chgData name="Igor Fonseca" userId="c5f3262410fe781c" providerId="LiveId" clId="{5FD936DD-54D3-401E-9E05-8B793880DCBB}" dt="2023-07-02T19:03:35.335" v="7075" actId="207"/>
        <pc:sldMkLst>
          <pc:docMk/>
          <pc:sldMk cId="3206277732" sldId="292"/>
        </pc:sldMkLst>
        <pc:spChg chg="add mod">
          <ac:chgData name="Igor Fonseca" userId="c5f3262410fe781c" providerId="LiveId" clId="{5FD936DD-54D3-401E-9E05-8B793880DCBB}" dt="2023-07-02T19:03:35.335" v="7075" actId="207"/>
          <ac:spMkLst>
            <pc:docMk/>
            <pc:sldMk cId="3206277732" sldId="292"/>
            <ac:spMk id="4" creationId="{1C9BB7DD-858E-F3F1-2AE9-77A842CFA762}"/>
          </ac:spMkLst>
        </pc:spChg>
        <pc:spChg chg="mod">
          <ac:chgData name="Igor Fonseca" userId="c5f3262410fe781c" providerId="LiveId" clId="{5FD936DD-54D3-401E-9E05-8B793880DCBB}" dt="2023-07-02T18:55:25.324" v="6916" actId="20577"/>
          <ac:spMkLst>
            <pc:docMk/>
            <pc:sldMk cId="3206277732" sldId="292"/>
            <ac:spMk id="6" creationId="{7152C13C-0C6B-B44E-DFA8-6BDFD89B6C1A}"/>
          </ac:spMkLst>
        </pc:spChg>
        <pc:spChg chg="add del mod">
          <ac:chgData name="Igor Fonseca" userId="c5f3262410fe781c" providerId="LiveId" clId="{5FD936DD-54D3-401E-9E05-8B793880DCBB}" dt="2023-07-02T18:56:13.877" v="6922" actId="478"/>
          <ac:spMkLst>
            <pc:docMk/>
            <pc:sldMk cId="3206277732" sldId="292"/>
            <ac:spMk id="9" creationId="{D17EB878-1DEE-76E4-FAEB-5249F02D6C90}"/>
          </ac:spMkLst>
        </pc:spChg>
        <pc:grpChg chg="del">
          <ac:chgData name="Igor Fonseca" userId="c5f3262410fe781c" providerId="LiveId" clId="{5FD936DD-54D3-401E-9E05-8B793880DCBB}" dt="2023-07-02T18:55:20.294" v="6913" actId="478"/>
          <ac:grpSpMkLst>
            <pc:docMk/>
            <pc:sldMk cId="3206277732" sldId="292"/>
            <ac:grpSpMk id="7" creationId="{EDBF74B9-20B8-EC6D-4127-C8FD93569E67}"/>
          </ac:grpSpMkLst>
        </pc:grpChg>
        <pc:picChg chg="add mod">
          <ac:chgData name="Igor Fonseca" userId="c5f3262410fe781c" providerId="LiveId" clId="{5FD936DD-54D3-401E-9E05-8B793880DCBB}" dt="2023-07-02T19:01:23.550" v="7015" actId="1038"/>
          <ac:picMkLst>
            <pc:docMk/>
            <pc:sldMk cId="3206277732" sldId="292"/>
            <ac:picMk id="8" creationId="{94BE8E15-7FAA-006B-2F79-A7124E859544}"/>
          </ac:picMkLst>
        </pc:picChg>
      </pc:sldChg>
      <pc:sldChg chg="delSp modSp add del mod">
        <pc:chgData name="Igor Fonseca" userId="c5f3262410fe781c" providerId="LiveId" clId="{5FD936DD-54D3-401E-9E05-8B793880DCBB}" dt="2023-07-02T18:55:13.078" v="6909" actId="47"/>
        <pc:sldMkLst>
          <pc:docMk/>
          <pc:sldMk cId="3907236258" sldId="292"/>
        </pc:sldMkLst>
        <pc:spChg chg="mod">
          <ac:chgData name="Igor Fonseca" userId="c5f3262410fe781c" providerId="LiveId" clId="{5FD936DD-54D3-401E-9E05-8B793880DCBB}" dt="2023-07-02T18:55:09.885" v="6908" actId="14100"/>
          <ac:spMkLst>
            <pc:docMk/>
            <pc:sldMk cId="3907236258" sldId="292"/>
            <ac:spMk id="6" creationId="{7152C13C-0C6B-B44E-DFA8-6BDFD89B6C1A}"/>
          </ac:spMkLst>
        </pc:spChg>
        <pc:spChg chg="del">
          <ac:chgData name="Igor Fonseca" userId="c5f3262410fe781c" providerId="LiveId" clId="{5FD936DD-54D3-401E-9E05-8B793880DCBB}" dt="2023-07-02T18:54:45.395" v="6903" actId="478"/>
          <ac:spMkLst>
            <pc:docMk/>
            <pc:sldMk cId="3907236258" sldId="292"/>
            <ac:spMk id="8" creationId="{D492C4BA-A179-558F-5072-F7F8DA85459C}"/>
          </ac:spMkLst>
        </pc:spChg>
        <pc:picChg chg="del">
          <ac:chgData name="Igor Fonseca" userId="c5f3262410fe781c" providerId="LiveId" clId="{5FD936DD-54D3-401E-9E05-8B793880DCBB}" dt="2023-07-02T18:54:45.958" v="6904" actId="478"/>
          <ac:picMkLst>
            <pc:docMk/>
            <pc:sldMk cId="3907236258" sldId="292"/>
            <ac:picMk id="4" creationId="{06A6436D-2C14-283A-29A3-A236045673CC}"/>
          </ac:picMkLst>
        </pc:picChg>
      </pc:sldChg>
      <pc:sldChg chg="addSp delSp modSp add mod">
        <pc:chgData name="Igor Fonseca" userId="c5f3262410fe781c" providerId="LiveId" clId="{5FD936DD-54D3-401E-9E05-8B793880DCBB}" dt="2023-07-02T20:16:12.887" v="7293" actId="167"/>
        <pc:sldMkLst>
          <pc:docMk/>
          <pc:sldMk cId="2507471995" sldId="293"/>
        </pc:sldMkLst>
        <pc:spChg chg="del">
          <ac:chgData name="Igor Fonseca" userId="c5f3262410fe781c" providerId="LiveId" clId="{5FD936DD-54D3-401E-9E05-8B793880DCBB}" dt="2023-07-02T19:07:45.316" v="7077" actId="478"/>
          <ac:spMkLst>
            <pc:docMk/>
            <pc:sldMk cId="2507471995" sldId="293"/>
            <ac:spMk id="4" creationId="{1C9BB7DD-858E-F3F1-2AE9-77A842CFA762}"/>
          </ac:spMkLst>
        </pc:spChg>
        <pc:spChg chg="add mod">
          <ac:chgData name="Igor Fonseca" userId="c5f3262410fe781c" providerId="LiveId" clId="{5FD936DD-54D3-401E-9E05-8B793880DCBB}" dt="2023-07-02T19:09:24.378" v="7100" actId="1076"/>
          <ac:spMkLst>
            <pc:docMk/>
            <pc:sldMk cId="2507471995" sldId="293"/>
            <ac:spMk id="5" creationId="{87836F0E-0F86-F8B2-4608-6BAC9597B54E}"/>
          </ac:spMkLst>
        </pc:spChg>
        <pc:spChg chg="mod">
          <ac:chgData name="Igor Fonseca" userId="c5f3262410fe781c" providerId="LiveId" clId="{5FD936DD-54D3-401E-9E05-8B793880DCBB}" dt="2023-07-02T19:08:08.654" v="7087" actId="20577"/>
          <ac:spMkLst>
            <pc:docMk/>
            <pc:sldMk cId="2507471995" sldId="293"/>
            <ac:spMk id="6" creationId="{7152C13C-0C6B-B44E-DFA8-6BDFD89B6C1A}"/>
          </ac:spMkLst>
        </pc:spChg>
        <pc:spChg chg="add del mod">
          <ac:chgData name="Igor Fonseca" userId="c5f3262410fe781c" providerId="LiveId" clId="{5FD936DD-54D3-401E-9E05-8B793880DCBB}" dt="2023-07-02T19:09:14.148" v="7098" actId="478"/>
          <ac:spMkLst>
            <pc:docMk/>
            <pc:sldMk cId="2507471995" sldId="293"/>
            <ac:spMk id="7" creationId="{695DE72C-82C5-8A5A-FA05-923119B47095}"/>
          </ac:spMkLst>
        </pc:spChg>
        <pc:spChg chg="add mod">
          <ac:chgData name="Igor Fonseca" userId="c5f3262410fe781c" providerId="LiveId" clId="{5FD936DD-54D3-401E-9E05-8B793880DCBB}" dt="2023-07-02T19:10:15.832" v="7124" actId="1038"/>
          <ac:spMkLst>
            <pc:docMk/>
            <pc:sldMk cId="2507471995" sldId="293"/>
            <ac:spMk id="9" creationId="{518930E0-7092-5D56-6AF2-829EF3BED594}"/>
          </ac:spMkLst>
        </pc:spChg>
        <pc:picChg chg="del">
          <ac:chgData name="Igor Fonseca" userId="c5f3262410fe781c" providerId="LiveId" clId="{5FD936DD-54D3-401E-9E05-8B793880DCBB}" dt="2023-07-02T19:39:39.357" v="7225" actId="478"/>
          <ac:picMkLst>
            <pc:docMk/>
            <pc:sldMk cId="2507471995" sldId="293"/>
            <ac:picMk id="2" creationId="{CEB7C17E-AFDB-CC61-C3D3-60EF11F8C5C3}"/>
          </ac:picMkLst>
        </pc:picChg>
        <pc:picChg chg="add mod ord">
          <ac:chgData name="Igor Fonseca" userId="c5f3262410fe781c" providerId="LiveId" clId="{5FD936DD-54D3-401E-9E05-8B793880DCBB}" dt="2023-07-02T20:16:12.887" v="7293" actId="167"/>
          <ac:picMkLst>
            <pc:docMk/>
            <pc:sldMk cId="2507471995" sldId="293"/>
            <ac:picMk id="3" creationId="{955E8669-43C1-4334-DF20-CC48E7BFA462}"/>
          </ac:picMkLst>
        </pc:picChg>
        <pc:picChg chg="del">
          <ac:chgData name="Igor Fonseca" userId="c5f3262410fe781c" providerId="LiveId" clId="{5FD936DD-54D3-401E-9E05-8B793880DCBB}" dt="2023-07-02T19:07:46.339" v="7078" actId="478"/>
          <ac:picMkLst>
            <pc:docMk/>
            <pc:sldMk cId="2507471995" sldId="293"/>
            <ac:picMk id="8" creationId="{94BE8E15-7FAA-006B-2F79-A7124E859544}"/>
          </ac:picMkLst>
        </pc:picChg>
        <pc:picChg chg="add mod">
          <ac:chgData name="Igor Fonseca" userId="c5f3262410fe781c" providerId="LiveId" clId="{5FD936DD-54D3-401E-9E05-8B793880DCBB}" dt="2023-07-02T19:39:48.844" v="7226"/>
          <ac:picMkLst>
            <pc:docMk/>
            <pc:sldMk cId="2507471995" sldId="293"/>
            <ac:picMk id="10" creationId="{533F7606-8D1E-7F60-5B89-FCF10F092A80}"/>
          </ac:picMkLst>
        </pc:picChg>
      </pc:sldChg>
      <pc:sldChg chg="addSp delSp modSp add mod">
        <pc:chgData name="Igor Fonseca" userId="c5f3262410fe781c" providerId="LiveId" clId="{5FD936DD-54D3-401E-9E05-8B793880DCBB}" dt="2023-07-19T20:29:10.986" v="15031" actId="20577"/>
        <pc:sldMkLst>
          <pc:docMk/>
          <pc:sldMk cId="381534756" sldId="294"/>
        </pc:sldMkLst>
        <pc:spChg chg="del">
          <ac:chgData name="Igor Fonseca" userId="c5f3262410fe781c" providerId="LiveId" clId="{5FD936DD-54D3-401E-9E05-8B793880DCBB}" dt="2023-07-02T19:11:24.741" v="7129" actId="478"/>
          <ac:spMkLst>
            <pc:docMk/>
            <pc:sldMk cId="381534756" sldId="294"/>
            <ac:spMk id="5" creationId="{87836F0E-0F86-F8B2-4608-6BAC9597B54E}"/>
          </ac:spMkLst>
        </pc:spChg>
        <pc:spChg chg="mod">
          <ac:chgData name="Igor Fonseca" userId="c5f3262410fe781c" providerId="LiveId" clId="{5FD936DD-54D3-401E-9E05-8B793880DCBB}" dt="2023-07-19T20:29:10.986" v="15031" actId="20577"/>
          <ac:spMkLst>
            <pc:docMk/>
            <pc:sldMk cId="381534756" sldId="294"/>
            <ac:spMk id="6" creationId="{7152C13C-0C6B-B44E-DFA8-6BDFD89B6C1A}"/>
          </ac:spMkLst>
        </pc:spChg>
        <pc:spChg chg="mod">
          <ac:chgData name="Igor Fonseca" userId="c5f3262410fe781c" providerId="LiveId" clId="{5FD936DD-54D3-401E-9E05-8B793880DCBB}" dt="2023-07-02T19:13:07.787" v="7150" actId="1076"/>
          <ac:spMkLst>
            <pc:docMk/>
            <pc:sldMk cId="381534756" sldId="294"/>
            <ac:spMk id="9" creationId="{518930E0-7092-5D56-6AF2-829EF3BED594}"/>
          </ac:spMkLst>
        </pc:spChg>
        <pc:picChg chg="del">
          <ac:chgData name="Igor Fonseca" userId="c5f3262410fe781c" providerId="LiveId" clId="{5FD936DD-54D3-401E-9E05-8B793880DCBB}" dt="2023-07-02T19:11:23.153" v="7128" actId="478"/>
          <ac:picMkLst>
            <pc:docMk/>
            <pc:sldMk cId="381534756" sldId="294"/>
            <ac:picMk id="3" creationId="{955E8669-43C1-4334-DF20-CC48E7BFA462}"/>
          </ac:picMkLst>
        </pc:picChg>
        <pc:picChg chg="add mod ord">
          <ac:chgData name="Igor Fonseca" userId="c5f3262410fe781c" providerId="LiveId" clId="{5FD936DD-54D3-401E-9E05-8B793880DCBB}" dt="2023-07-02T20:16:04.483" v="7292" actId="167"/>
          <ac:picMkLst>
            <pc:docMk/>
            <pc:sldMk cId="381534756" sldId="294"/>
            <ac:picMk id="4" creationId="{E09E2368-DF15-7105-7EA0-BC2B000C9F0C}"/>
          </ac:picMkLst>
        </pc:picChg>
      </pc:sldChg>
      <pc:sldChg chg="addSp delSp modSp add mod">
        <pc:chgData name="Igor Fonseca" userId="c5f3262410fe781c" providerId="LiveId" clId="{5FD936DD-54D3-401E-9E05-8B793880DCBB}" dt="2023-07-19T20:29:20.998" v="15042" actId="20577"/>
        <pc:sldMkLst>
          <pc:docMk/>
          <pc:sldMk cId="617597402" sldId="295"/>
        </pc:sldMkLst>
        <pc:spChg chg="mod">
          <ac:chgData name="Igor Fonseca" userId="c5f3262410fe781c" providerId="LiveId" clId="{5FD936DD-54D3-401E-9E05-8B793880DCBB}" dt="2023-07-19T20:29:20.998" v="15042" actId="20577"/>
          <ac:spMkLst>
            <pc:docMk/>
            <pc:sldMk cId="617597402" sldId="295"/>
            <ac:spMk id="6" creationId="{7152C13C-0C6B-B44E-DFA8-6BDFD89B6C1A}"/>
          </ac:spMkLst>
        </pc:spChg>
        <pc:spChg chg="mod">
          <ac:chgData name="Igor Fonseca" userId="c5f3262410fe781c" providerId="LiveId" clId="{5FD936DD-54D3-401E-9E05-8B793880DCBB}" dt="2023-07-02T19:14:01.235" v="7153"/>
          <ac:spMkLst>
            <pc:docMk/>
            <pc:sldMk cId="617597402" sldId="295"/>
            <ac:spMk id="7" creationId="{8712CF5F-8F25-828F-F787-4F419503A760}"/>
          </ac:spMkLst>
        </pc:spChg>
        <pc:spChg chg="add mod">
          <ac:chgData name="Igor Fonseca" userId="c5f3262410fe781c" providerId="LiveId" clId="{5FD936DD-54D3-401E-9E05-8B793880DCBB}" dt="2023-07-02T19:14:51.170" v="7161" actId="948"/>
          <ac:spMkLst>
            <pc:docMk/>
            <pc:sldMk cId="617597402" sldId="295"/>
            <ac:spMk id="8" creationId="{7E647F72-5BE8-C51D-5D96-E83879C7CC07}"/>
          </ac:spMkLst>
        </pc:spChg>
        <pc:spChg chg="del">
          <ac:chgData name="Igor Fonseca" userId="c5f3262410fe781c" providerId="LiveId" clId="{5FD936DD-54D3-401E-9E05-8B793880DCBB}" dt="2023-07-02T19:14:04.367" v="7154" actId="478"/>
          <ac:spMkLst>
            <pc:docMk/>
            <pc:sldMk cId="617597402" sldId="295"/>
            <ac:spMk id="9" creationId="{518930E0-7092-5D56-6AF2-829EF3BED594}"/>
          </ac:spMkLst>
        </pc:spChg>
        <pc:grpChg chg="add mod">
          <ac:chgData name="Igor Fonseca" userId="c5f3262410fe781c" providerId="LiveId" clId="{5FD936DD-54D3-401E-9E05-8B793880DCBB}" dt="2023-07-02T19:14:45.069" v="7160" actId="14100"/>
          <ac:grpSpMkLst>
            <pc:docMk/>
            <pc:sldMk cId="617597402" sldId="295"/>
            <ac:grpSpMk id="3" creationId="{E3B92FAC-FDC0-B31E-228C-54536BE3182F}"/>
          </ac:grpSpMkLst>
        </pc:grpChg>
        <pc:picChg chg="del">
          <ac:chgData name="Igor Fonseca" userId="c5f3262410fe781c" providerId="LiveId" clId="{5FD936DD-54D3-401E-9E05-8B793880DCBB}" dt="2023-07-02T19:14:06.657" v="7155" actId="478"/>
          <ac:picMkLst>
            <pc:docMk/>
            <pc:sldMk cId="617597402" sldId="295"/>
            <ac:picMk id="2" creationId="{CEB7C17E-AFDB-CC61-C3D3-60EF11F8C5C3}"/>
          </ac:picMkLst>
        </pc:picChg>
        <pc:picChg chg="del">
          <ac:chgData name="Igor Fonseca" userId="c5f3262410fe781c" providerId="LiveId" clId="{5FD936DD-54D3-401E-9E05-8B793880DCBB}" dt="2023-07-02T19:13:52.742" v="7152" actId="478"/>
          <ac:picMkLst>
            <pc:docMk/>
            <pc:sldMk cId="617597402" sldId="295"/>
            <ac:picMk id="4" creationId="{E09E2368-DF15-7105-7EA0-BC2B000C9F0C}"/>
          </ac:picMkLst>
        </pc:picChg>
        <pc:picChg chg="mod">
          <ac:chgData name="Igor Fonseca" userId="c5f3262410fe781c" providerId="LiveId" clId="{5FD936DD-54D3-401E-9E05-8B793880DCBB}" dt="2023-07-02T19:14:01.235" v="7153"/>
          <ac:picMkLst>
            <pc:docMk/>
            <pc:sldMk cId="617597402" sldId="295"/>
            <ac:picMk id="5" creationId="{F9EFC68F-B25A-A13A-1753-2D3CFF7BE292}"/>
          </ac:picMkLst>
        </pc:picChg>
        <pc:picChg chg="add mod">
          <ac:chgData name="Igor Fonseca" userId="c5f3262410fe781c" providerId="LiveId" clId="{5FD936DD-54D3-401E-9E05-8B793880DCBB}" dt="2023-07-02T19:40:09.477" v="7227"/>
          <ac:picMkLst>
            <pc:docMk/>
            <pc:sldMk cId="617597402" sldId="295"/>
            <ac:picMk id="10" creationId="{5DCCFEED-084B-67B2-FB4E-2C9342DF1D5C}"/>
          </ac:picMkLst>
        </pc:picChg>
      </pc:sldChg>
      <pc:sldChg chg="addSp delSp modSp add mod delAnim">
        <pc:chgData name="Igor Fonseca" userId="c5f3262410fe781c" providerId="LiveId" clId="{5FD936DD-54D3-401E-9E05-8B793880DCBB}" dt="2023-07-02T19:41:03.183" v="7249" actId="1036"/>
        <pc:sldMkLst>
          <pc:docMk/>
          <pc:sldMk cId="369241558" sldId="296"/>
        </pc:sldMkLst>
        <pc:spChg chg="add mod">
          <ac:chgData name="Igor Fonseca" userId="c5f3262410fe781c" providerId="LiveId" clId="{5FD936DD-54D3-401E-9E05-8B793880DCBB}" dt="2023-07-02T19:41:03.183" v="7249" actId="1036"/>
          <ac:spMkLst>
            <pc:docMk/>
            <pc:sldMk cId="369241558" sldId="296"/>
            <ac:spMk id="2" creationId="{66D67C59-752A-9217-2D86-4D8F4451A320}"/>
          </ac:spMkLst>
        </pc:spChg>
        <pc:spChg chg="del">
          <ac:chgData name="Igor Fonseca" userId="c5f3262410fe781c" providerId="LiveId" clId="{5FD936DD-54D3-401E-9E05-8B793880DCBB}" dt="2023-07-02T19:15:49.639" v="7165" actId="478"/>
          <ac:spMkLst>
            <pc:docMk/>
            <pc:sldMk cId="369241558" sldId="296"/>
            <ac:spMk id="4" creationId="{B325FA6C-B235-1847-9790-570647EA1E91}"/>
          </ac:spMkLst>
        </pc:spChg>
        <pc:spChg chg="del">
          <ac:chgData name="Igor Fonseca" userId="c5f3262410fe781c" providerId="LiveId" clId="{5FD936DD-54D3-401E-9E05-8B793880DCBB}" dt="2023-07-02T19:15:49.639" v="7165" actId="478"/>
          <ac:spMkLst>
            <pc:docMk/>
            <pc:sldMk cId="369241558" sldId="296"/>
            <ac:spMk id="5" creationId="{4168CD81-B6E4-328E-3990-E77CFDDE8F30}"/>
          </ac:spMkLst>
        </pc:spChg>
        <pc:spChg chg="mod">
          <ac:chgData name="Igor Fonseca" userId="c5f3262410fe781c" providerId="LiveId" clId="{5FD936DD-54D3-401E-9E05-8B793880DCBB}" dt="2023-07-02T19:30:09.720" v="7182" actId="20577"/>
          <ac:spMkLst>
            <pc:docMk/>
            <pc:sldMk cId="369241558" sldId="296"/>
            <ac:spMk id="6" creationId="{7152C13C-0C6B-B44E-DFA8-6BDFD89B6C1A}"/>
          </ac:spMkLst>
        </pc:spChg>
        <pc:spChg chg="del">
          <ac:chgData name="Igor Fonseca" userId="c5f3262410fe781c" providerId="LiveId" clId="{5FD936DD-54D3-401E-9E05-8B793880DCBB}" dt="2023-07-02T19:15:49.639" v="7165" actId="478"/>
          <ac:spMkLst>
            <pc:docMk/>
            <pc:sldMk cId="369241558" sldId="296"/>
            <ac:spMk id="8" creationId="{F55CC2B9-6DCB-E760-DA4D-39AB135306F0}"/>
          </ac:spMkLst>
        </pc:spChg>
        <pc:spChg chg="del">
          <ac:chgData name="Igor Fonseca" userId="c5f3262410fe781c" providerId="LiveId" clId="{5FD936DD-54D3-401E-9E05-8B793880DCBB}" dt="2023-07-02T19:15:49.639" v="7165" actId="478"/>
          <ac:spMkLst>
            <pc:docMk/>
            <pc:sldMk cId="369241558" sldId="296"/>
            <ac:spMk id="10" creationId="{E260235C-C8CB-41A2-6F4A-775CAFEC1CCB}"/>
          </ac:spMkLst>
        </pc:spChg>
        <pc:spChg chg="del">
          <ac:chgData name="Igor Fonseca" userId="c5f3262410fe781c" providerId="LiveId" clId="{5FD936DD-54D3-401E-9E05-8B793880DCBB}" dt="2023-07-02T19:15:49.639" v="7165" actId="478"/>
          <ac:spMkLst>
            <pc:docMk/>
            <pc:sldMk cId="369241558" sldId="296"/>
            <ac:spMk id="12" creationId="{5AEA7A04-FE20-77C2-91E5-68842237BACB}"/>
          </ac:spMkLst>
        </pc:spChg>
        <pc:spChg chg="add mod">
          <ac:chgData name="Igor Fonseca" userId="c5f3262410fe781c" providerId="LiveId" clId="{5FD936DD-54D3-401E-9E05-8B793880DCBB}" dt="2023-07-02T19:33:18.855" v="7211" actId="1076"/>
          <ac:spMkLst>
            <pc:docMk/>
            <pc:sldMk cId="369241558" sldId="296"/>
            <ac:spMk id="17" creationId="{46E4F149-0526-B5E2-17B2-D6B29D285D3F}"/>
          </ac:spMkLst>
        </pc:spChg>
        <pc:picChg chg="del">
          <ac:chgData name="Igor Fonseca" userId="c5f3262410fe781c" providerId="LiveId" clId="{5FD936DD-54D3-401E-9E05-8B793880DCBB}" dt="2023-07-02T19:15:43.775" v="7164" actId="478"/>
          <ac:picMkLst>
            <pc:docMk/>
            <pc:sldMk cId="369241558" sldId="296"/>
            <ac:picMk id="3" creationId="{A787FC1D-EB70-8495-E473-E7149731359D}"/>
          </ac:picMkLst>
        </pc:picChg>
        <pc:picChg chg="del">
          <ac:chgData name="Igor Fonseca" userId="c5f3262410fe781c" providerId="LiveId" clId="{5FD936DD-54D3-401E-9E05-8B793880DCBB}" dt="2023-07-02T19:15:49.639" v="7165" actId="478"/>
          <ac:picMkLst>
            <pc:docMk/>
            <pc:sldMk cId="369241558" sldId="296"/>
            <ac:picMk id="7" creationId="{F60ACD68-08FC-4519-79A8-27A8097BA929}"/>
          </ac:picMkLst>
        </pc:picChg>
        <pc:picChg chg="del">
          <ac:chgData name="Igor Fonseca" userId="c5f3262410fe781c" providerId="LiveId" clId="{5FD936DD-54D3-401E-9E05-8B793880DCBB}" dt="2023-07-02T19:15:49.639" v="7165" actId="478"/>
          <ac:picMkLst>
            <pc:docMk/>
            <pc:sldMk cId="369241558" sldId="296"/>
            <ac:picMk id="9" creationId="{35CDAA46-0114-82FF-714A-32E43E740888}"/>
          </ac:picMkLst>
        </pc:picChg>
        <pc:picChg chg="del">
          <ac:chgData name="Igor Fonseca" userId="c5f3262410fe781c" providerId="LiveId" clId="{5FD936DD-54D3-401E-9E05-8B793880DCBB}" dt="2023-07-02T19:15:49.639" v="7165" actId="478"/>
          <ac:picMkLst>
            <pc:docMk/>
            <pc:sldMk cId="369241558" sldId="296"/>
            <ac:picMk id="11" creationId="{8F21C8C0-8CB2-CBF4-B023-53B10450096B}"/>
          </ac:picMkLst>
        </pc:picChg>
        <pc:picChg chg="del">
          <ac:chgData name="Igor Fonseca" userId="c5f3262410fe781c" providerId="LiveId" clId="{5FD936DD-54D3-401E-9E05-8B793880DCBB}" dt="2023-07-02T19:15:49.639" v="7165" actId="478"/>
          <ac:picMkLst>
            <pc:docMk/>
            <pc:sldMk cId="369241558" sldId="296"/>
            <ac:picMk id="13" creationId="{4F2E5DEF-CEA2-65B6-F0C8-3CA2D2144A31}"/>
          </ac:picMkLst>
        </pc:picChg>
        <pc:picChg chg="del">
          <ac:chgData name="Igor Fonseca" userId="c5f3262410fe781c" providerId="LiveId" clId="{5FD936DD-54D3-401E-9E05-8B793880DCBB}" dt="2023-07-02T19:15:49.639" v="7165" actId="478"/>
          <ac:picMkLst>
            <pc:docMk/>
            <pc:sldMk cId="369241558" sldId="296"/>
            <ac:picMk id="14" creationId="{D85709F2-240D-A8AB-3F2D-3C280EE9B4C0}"/>
          </ac:picMkLst>
        </pc:picChg>
        <pc:picChg chg="add mod">
          <ac:chgData name="Igor Fonseca" userId="c5f3262410fe781c" providerId="LiveId" clId="{5FD936DD-54D3-401E-9E05-8B793880DCBB}" dt="2023-07-02T19:33:14.039" v="7210" actId="14100"/>
          <ac:picMkLst>
            <pc:docMk/>
            <pc:sldMk cId="369241558" sldId="296"/>
            <ac:picMk id="15" creationId="{18409548-1AB8-37CE-413A-7DE8BAB4C693}"/>
          </ac:picMkLst>
        </pc:picChg>
        <pc:picChg chg="add mod">
          <ac:chgData name="Igor Fonseca" userId="c5f3262410fe781c" providerId="LiveId" clId="{5FD936DD-54D3-401E-9E05-8B793880DCBB}" dt="2023-07-02T19:35:44.195" v="7222" actId="1076"/>
          <ac:picMkLst>
            <pc:docMk/>
            <pc:sldMk cId="369241558" sldId="296"/>
            <ac:picMk id="19" creationId="{2E611D6B-872B-8F3D-F959-0655F576321E}"/>
          </ac:picMkLst>
        </pc:picChg>
        <pc:picChg chg="add mod">
          <ac:chgData name="Igor Fonseca" userId="c5f3262410fe781c" providerId="LiveId" clId="{5FD936DD-54D3-401E-9E05-8B793880DCBB}" dt="2023-07-02T19:40:53.398" v="7233"/>
          <ac:picMkLst>
            <pc:docMk/>
            <pc:sldMk cId="369241558" sldId="296"/>
            <ac:picMk id="20" creationId="{6BECD7EA-2476-6777-5BE8-3FB313B40AAA}"/>
          </ac:picMkLst>
        </pc:picChg>
        <pc:picChg chg="del">
          <ac:chgData name="Igor Fonseca" userId="c5f3262410fe781c" providerId="LiveId" clId="{5FD936DD-54D3-401E-9E05-8B793880DCBB}" dt="2023-07-02T19:15:41.252" v="7163" actId="478"/>
          <ac:picMkLst>
            <pc:docMk/>
            <pc:sldMk cId="369241558" sldId="296"/>
            <ac:picMk id="16388" creationId="{AF89E8EF-1EA4-22EA-F8FD-6F0D63035F22}"/>
          </ac:picMkLst>
        </pc:picChg>
      </pc:sldChg>
      <pc:sldChg chg="addSp delSp modSp add mod ord setBg">
        <pc:chgData name="Igor Fonseca" userId="c5f3262410fe781c" providerId="LiveId" clId="{5FD936DD-54D3-401E-9E05-8B793880DCBB}" dt="2023-07-05T14:56:49.641" v="14043" actId="478"/>
        <pc:sldMkLst>
          <pc:docMk/>
          <pc:sldMk cId="1397997591" sldId="297"/>
        </pc:sldMkLst>
        <pc:spChg chg="mod">
          <ac:chgData name="Igor Fonseca" userId="c5f3262410fe781c" providerId="LiveId" clId="{5FD936DD-54D3-401E-9E05-8B793880DCBB}" dt="2023-07-03T13:54:45.904" v="7510" actId="20577"/>
          <ac:spMkLst>
            <pc:docMk/>
            <pc:sldMk cId="1397997591" sldId="297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4T12:43:12.999" v="13233" actId="1076"/>
          <ac:spMkLst>
            <pc:docMk/>
            <pc:sldMk cId="1397997591" sldId="297"/>
            <ac:spMk id="5" creationId="{842E71DB-8A6F-586D-13EF-BDEC954DD7FA}"/>
          </ac:spMkLst>
        </pc:spChg>
        <pc:spChg chg="del">
          <ac:chgData name="Igor Fonseca" userId="c5f3262410fe781c" providerId="LiveId" clId="{5FD936DD-54D3-401E-9E05-8B793880DCBB}" dt="2023-07-03T13:50:51.968" v="7337" actId="478"/>
          <ac:spMkLst>
            <pc:docMk/>
            <pc:sldMk cId="1397997591" sldId="297"/>
            <ac:spMk id="12" creationId="{B8586979-0442-EEDC-AC1E-2D5901742620}"/>
          </ac:spMkLst>
        </pc:spChg>
        <pc:picChg chg="add mod">
          <ac:chgData name="Igor Fonseca" userId="c5f3262410fe781c" providerId="LiveId" clId="{5FD936DD-54D3-401E-9E05-8B793880DCBB}" dt="2023-07-03T13:53:14.662" v="7423" actId="1036"/>
          <ac:picMkLst>
            <pc:docMk/>
            <pc:sldMk cId="1397997591" sldId="297"/>
            <ac:picMk id="2" creationId="{55884BBF-9489-FF51-FF76-19D8714C3F44}"/>
          </ac:picMkLst>
        </pc:picChg>
        <pc:picChg chg="add del mod">
          <ac:chgData name="Igor Fonseca" userId="c5f3262410fe781c" providerId="LiveId" clId="{5FD936DD-54D3-401E-9E05-8B793880DCBB}" dt="2023-07-05T14:56:49.641" v="14043" actId="478"/>
          <ac:picMkLst>
            <pc:docMk/>
            <pc:sldMk cId="1397997591" sldId="297"/>
            <ac:picMk id="4" creationId="{81121977-5AFE-D95C-08E7-137882F258C0}"/>
          </ac:picMkLst>
        </pc:picChg>
        <pc:picChg chg="del">
          <ac:chgData name="Igor Fonseca" userId="c5f3262410fe781c" providerId="LiveId" clId="{5FD936DD-54D3-401E-9E05-8B793880DCBB}" dt="2023-07-03T17:53:32.020" v="9474" actId="478"/>
          <ac:picMkLst>
            <pc:docMk/>
            <pc:sldMk cId="1397997591" sldId="297"/>
            <ac:picMk id="14" creationId="{F4403BAA-AAF0-6B58-D75B-F83CE57B3806}"/>
          </ac:picMkLst>
        </pc:picChg>
        <pc:picChg chg="del">
          <ac:chgData name="Igor Fonseca" userId="c5f3262410fe781c" providerId="LiveId" clId="{5FD936DD-54D3-401E-9E05-8B793880DCBB}" dt="2023-07-03T13:50:54.134" v="7338" actId="478"/>
          <ac:picMkLst>
            <pc:docMk/>
            <pc:sldMk cId="1397997591" sldId="297"/>
            <ac:picMk id="8198" creationId="{D5A917E3-25F8-4F2B-46C6-38CFA27C0AA8}"/>
          </ac:picMkLst>
        </pc:picChg>
        <pc:picChg chg="del">
          <ac:chgData name="Igor Fonseca" userId="c5f3262410fe781c" providerId="LiveId" clId="{5FD936DD-54D3-401E-9E05-8B793880DCBB}" dt="2023-07-03T13:50:54.134" v="7338" actId="478"/>
          <ac:picMkLst>
            <pc:docMk/>
            <pc:sldMk cId="1397997591" sldId="297"/>
            <ac:picMk id="8200" creationId="{AD3F5F6C-D1AC-1FDE-D4CB-50E205D9A8F5}"/>
          </ac:picMkLst>
        </pc:picChg>
        <pc:picChg chg="del">
          <ac:chgData name="Igor Fonseca" userId="c5f3262410fe781c" providerId="LiveId" clId="{5FD936DD-54D3-401E-9E05-8B793880DCBB}" dt="2023-07-03T13:50:54.134" v="7338" actId="478"/>
          <ac:picMkLst>
            <pc:docMk/>
            <pc:sldMk cId="1397997591" sldId="297"/>
            <ac:picMk id="8202" creationId="{371064B1-F161-5AB5-F1BD-ACA63C85989F}"/>
          </ac:picMkLst>
        </pc:picChg>
        <pc:picChg chg="del">
          <ac:chgData name="Igor Fonseca" userId="c5f3262410fe781c" providerId="LiveId" clId="{5FD936DD-54D3-401E-9E05-8B793880DCBB}" dt="2023-07-03T13:50:54.134" v="7338" actId="478"/>
          <ac:picMkLst>
            <pc:docMk/>
            <pc:sldMk cId="1397997591" sldId="297"/>
            <ac:picMk id="8204" creationId="{FB619C53-EF85-47D9-C5E3-F8AC3DAAC859}"/>
          </ac:picMkLst>
        </pc:picChg>
        <pc:picChg chg="del">
          <ac:chgData name="Igor Fonseca" userId="c5f3262410fe781c" providerId="LiveId" clId="{5FD936DD-54D3-401E-9E05-8B793880DCBB}" dt="2023-07-03T13:50:54.134" v="7338" actId="478"/>
          <ac:picMkLst>
            <pc:docMk/>
            <pc:sldMk cId="1397997591" sldId="297"/>
            <ac:picMk id="8206" creationId="{7E671832-F416-5BE2-7DF5-655A535127CF}"/>
          </ac:picMkLst>
        </pc:picChg>
        <pc:picChg chg="add mod">
          <ac:chgData name="Igor Fonseca" userId="c5f3262410fe781c" providerId="LiveId" clId="{5FD936DD-54D3-401E-9E05-8B793880DCBB}" dt="2023-07-03T13:53:05.474" v="7414" actId="1076"/>
          <ac:picMkLst>
            <pc:docMk/>
            <pc:sldMk cId="1397997591" sldId="297"/>
            <ac:picMk id="27650" creationId="{4914E73C-7D7C-EE21-A473-63C4B36A3E0F}"/>
          </ac:picMkLst>
        </pc:picChg>
      </pc:sldChg>
      <pc:sldChg chg="add del setBg">
        <pc:chgData name="Igor Fonseca" userId="c5f3262410fe781c" providerId="LiveId" clId="{5FD936DD-54D3-401E-9E05-8B793880DCBB}" dt="2023-07-02T19:40:27.194" v="7229"/>
        <pc:sldMkLst>
          <pc:docMk/>
          <pc:sldMk cId="2345107431" sldId="297"/>
        </pc:sldMkLst>
      </pc:sldChg>
      <pc:sldChg chg="add del setBg">
        <pc:chgData name="Igor Fonseca" userId="c5f3262410fe781c" providerId="LiveId" clId="{5FD936DD-54D3-401E-9E05-8B793880DCBB}" dt="2023-07-02T19:40:46.812" v="7232"/>
        <pc:sldMkLst>
          <pc:docMk/>
          <pc:sldMk cId="2357335742" sldId="297"/>
        </pc:sldMkLst>
      </pc:sldChg>
      <pc:sldChg chg="addSp delSp modSp add mod">
        <pc:chgData name="Igor Fonseca" userId="c5f3262410fe781c" providerId="LiveId" clId="{5FD936DD-54D3-401E-9E05-8B793880DCBB}" dt="2023-07-03T19:41:23.053" v="12560" actId="1038"/>
        <pc:sldMkLst>
          <pc:docMk/>
          <pc:sldMk cId="2708612468" sldId="298"/>
        </pc:sldMkLst>
        <pc:spChg chg="mod">
          <ac:chgData name="Igor Fonseca" userId="c5f3262410fe781c" providerId="LiveId" clId="{5FD936DD-54D3-401E-9E05-8B793880DCBB}" dt="2023-07-03T14:05:04.767" v="7600" actId="20577"/>
          <ac:spMkLst>
            <pc:docMk/>
            <pc:sldMk cId="2708612468" sldId="298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3T18:15:23.582" v="10766" actId="1036"/>
          <ac:spMkLst>
            <pc:docMk/>
            <pc:sldMk cId="2708612468" sldId="298"/>
            <ac:spMk id="4" creationId="{426F62FC-9D4A-D5A1-BC73-158CEB75BF1C}"/>
          </ac:spMkLst>
        </pc:spChg>
        <pc:spChg chg="add mod">
          <ac:chgData name="Igor Fonseca" userId="c5f3262410fe781c" providerId="LiveId" clId="{5FD936DD-54D3-401E-9E05-8B793880DCBB}" dt="2023-07-03T18:15:23.582" v="10766" actId="1036"/>
          <ac:spMkLst>
            <pc:docMk/>
            <pc:sldMk cId="2708612468" sldId="298"/>
            <ac:spMk id="5" creationId="{20A05EC0-C250-F8A9-96CF-60F3DBB406E1}"/>
          </ac:spMkLst>
        </pc:spChg>
        <pc:spChg chg="add mod">
          <ac:chgData name="Igor Fonseca" userId="c5f3262410fe781c" providerId="LiveId" clId="{5FD936DD-54D3-401E-9E05-8B793880DCBB}" dt="2023-07-03T19:41:04.229" v="12551" actId="1035"/>
          <ac:spMkLst>
            <pc:docMk/>
            <pc:sldMk cId="2708612468" sldId="298"/>
            <ac:spMk id="6" creationId="{58D5FEAA-5E20-B59F-DF24-12C9ED8796FB}"/>
          </ac:spMkLst>
        </pc:spChg>
        <pc:spChg chg="add mod">
          <ac:chgData name="Igor Fonseca" userId="c5f3262410fe781c" providerId="LiveId" clId="{5FD936DD-54D3-401E-9E05-8B793880DCBB}" dt="2023-07-03T19:41:04.229" v="12551" actId="1035"/>
          <ac:spMkLst>
            <pc:docMk/>
            <pc:sldMk cId="2708612468" sldId="298"/>
            <ac:spMk id="7" creationId="{0C86B0DA-95D7-62F1-EE6E-33A20E54CB56}"/>
          </ac:spMkLst>
        </pc:spChg>
        <pc:spChg chg="add mod">
          <ac:chgData name="Igor Fonseca" userId="c5f3262410fe781c" providerId="LiveId" clId="{5FD936DD-54D3-401E-9E05-8B793880DCBB}" dt="2023-07-03T19:41:04.229" v="12551" actId="1035"/>
          <ac:spMkLst>
            <pc:docMk/>
            <pc:sldMk cId="2708612468" sldId="298"/>
            <ac:spMk id="8" creationId="{CC5C27E0-4B6A-0C83-5B73-82268AAE1848}"/>
          </ac:spMkLst>
        </pc:spChg>
        <pc:spChg chg="add mod">
          <ac:chgData name="Igor Fonseca" userId="c5f3262410fe781c" providerId="LiveId" clId="{5FD936DD-54D3-401E-9E05-8B793880DCBB}" dt="2023-07-03T19:41:04.229" v="12551" actId="1035"/>
          <ac:spMkLst>
            <pc:docMk/>
            <pc:sldMk cId="2708612468" sldId="298"/>
            <ac:spMk id="9" creationId="{FF1785EB-748C-6093-8793-23C338ED195B}"/>
          </ac:spMkLst>
        </pc:spChg>
        <pc:spChg chg="add mod">
          <ac:chgData name="Igor Fonseca" userId="c5f3262410fe781c" providerId="LiveId" clId="{5FD936DD-54D3-401E-9E05-8B793880DCBB}" dt="2023-07-03T19:41:04.229" v="12551" actId="1035"/>
          <ac:spMkLst>
            <pc:docMk/>
            <pc:sldMk cId="2708612468" sldId="298"/>
            <ac:spMk id="10" creationId="{D9966281-3330-94DF-04B4-F3B4C75A025A}"/>
          </ac:spMkLst>
        </pc:spChg>
        <pc:spChg chg="add mod">
          <ac:chgData name="Igor Fonseca" userId="c5f3262410fe781c" providerId="LiveId" clId="{5FD936DD-54D3-401E-9E05-8B793880DCBB}" dt="2023-07-03T19:16:28.382" v="11815" actId="14100"/>
          <ac:spMkLst>
            <pc:docMk/>
            <pc:sldMk cId="2708612468" sldId="298"/>
            <ac:spMk id="15" creationId="{5CB54339-B624-9940-B9C7-572FBF6AB78E}"/>
          </ac:spMkLst>
        </pc:spChg>
        <pc:spChg chg="add mod">
          <ac:chgData name="Igor Fonseca" userId="c5f3262410fe781c" providerId="LiveId" clId="{5FD936DD-54D3-401E-9E05-8B793880DCBB}" dt="2023-07-03T19:41:23.053" v="12560" actId="1038"/>
          <ac:spMkLst>
            <pc:docMk/>
            <pc:sldMk cId="2708612468" sldId="298"/>
            <ac:spMk id="21" creationId="{8CBB55DC-60C7-E85D-A0C3-2495C6C73043}"/>
          </ac:spMkLst>
        </pc:spChg>
        <pc:spChg chg="add mod">
          <ac:chgData name="Igor Fonseca" userId="c5f3262410fe781c" providerId="LiveId" clId="{5FD936DD-54D3-401E-9E05-8B793880DCBB}" dt="2023-07-03T19:41:23.053" v="12560" actId="1038"/>
          <ac:spMkLst>
            <pc:docMk/>
            <pc:sldMk cId="2708612468" sldId="298"/>
            <ac:spMk id="22" creationId="{7C2836B3-2068-8786-B3FA-BB83266833D8}"/>
          </ac:spMkLst>
        </pc:spChg>
        <pc:spChg chg="add mod">
          <ac:chgData name="Igor Fonseca" userId="c5f3262410fe781c" providerId="LiveId" clId="{5FD936DD-54D3-401E-9E05-8B793880DCBB}" dt="2023-07-03T19:41:23.053" v="12560" actId="1038"/>
          <ac:spMkLst>
            <pc:docMk/>
            <pc:sldMk cId="2708612468" sldId="298"/>
            <ac:spMk id="23" creationId="{15B684E5-78DF-BD18-5234-BA86CCB9C498}"/>
          </ac:spMkLst>
        </pc:spChg>
        <pc:spChg chg="add mod">
          <ac:chgData name="Igor Fonseca" userId="c5f3262410fe781c" providerId="LiveId" clId="{5FD936DD-54D3-401E-9E05-8B793880DCBB}" dt="2023-07-03T19:41:23.053" v="12560" actId="1038"/>
          <ac:spMkLst>
            <pc:docMk/>
            <pc:sldMk cId="2708612468" sldId="298"/>
            <ac:spMk id="24" creationId="{CDF3DBD9-9911-35C3-7C2D-20BD712E0843}"/>
          </ac:spMkLst>
        </pc:spChg>
        <pc:spChg chg="add mod">
          <ac:chgData name="Igor Fonseca" userId="c5f3262410fe781c" providerId="LiveId" clId="{5FD936DD-54D3-401E-9E05-8B793880DCBB}" dt="2023-07-03T19:41:23.053" v="12560" actId="1038"/>
          <ac:spMkLst>
            <pc:docMk/>
            <pc:sldMk cId="2708612468" sldId="298"/>
            <ac:spMk id="25" creationId="{5B33C357-A06D-DA36-3739-97A3D822BB47}"/>
          </ac:spMkLst>
        </pc:spChg>
        <pc:spChg chg="add mod">
          <ac:chgData name="Igor Fonseca" userId="c5f3262410fe781c" providerId="LiveId" clId="{5FD936DD-54D3-401E-9E05-8B793880DCBB}" dt="2023-07-03T19:41:23.053" v="12560" actId="1038"/>
          <ac:spMkLst>
            <pc:docMk/>
            <pc:sldMk cId="2708612468" sldId="298"/>
            <ac:spMk id="26" creationId="{0E583C21-82DA-2BBF-068C-4873AF32764F}"/>
          </ac:spMkLst>
        </pc:spChg>
        <pc:spChg chg="add mod">
          <ac:chgData name="Igor Fonseca" userId="c5f3262410fe781c" providerId="LiveId" clId="{5FD936DD-54D3-401E-9E05-8B793880DCBB}" dt="2023-07-03T19:41:23.053" v="12560" actId="1038"/>
          <ac:spMkLst>
            <pc:docMk/>
            <pc:sldMk cId="2708612468" sldId="298"/>
            <ac:spMk id="27" creationId="{0AED973A-6B2E-0538-0B6E-EF6698F66C29}"/>
          </ac:spMkLst>
        </pc:spChg>
        <pc:spChg chg="add mod">
          <ac:chgData name="Igor Fonseca" userId="c5f3262410fe781c" providerId="LiveId" clId="{5FD936DD-54D3-401E-9E05-8B793880DCBB}" dt="2023-07-03T19:41:23.053" v="12560" actId="1038"/>
          <ac:spMkLst>
            <pc:docMk/>
            <pc:sldMk cId="2708612468" sldId="298"/>
            <ac:spMk id="28" creationId="{9D215DBD-58CD-71A5-69A2-183962B07B09}"/>
          </ac:spMkLst>
        </pc:spChg>
        <pc:spChg chg="add mod">
          <ac:chgData name="Igor Fonseca" userId="c5f3262410fe781c" providerId="LiveId" clId="{5FD936DD-54D3-401E-9E05-8B793880DCBB}" dt="2023-07-03T19:41:23.053" v="12560" actId="1038"/>
          <ac:spMkLst>
            <pc:docMk/>
            <pc:sldMk cId="2708612468" sldId="298"/>
            <ac:spMk id="29" creationId="{302BBA55-4BA7-2602-14A0-413A34E7F2B6}"/>
          </ac:spMkLst>
        </pc:spChg>
        <pc:spChg chg="add mod">
          <ac:chgData name="Igor Fonseca" userId="c5f3262410fe781c" providerId="LiveId" clId="{5FD936DD-54D3-401E-9E05-8B793880DCBB}" dt="2023-07-03T19:41:23.053" v="12560" actId="1038"/>
          <ac:spMkLst>
            <pc:docMk/>
            <pc:sldMk cId="2708612468" sldId="298"/>
            <ac:spMk id="30" creationId="{ABF45D88-24F6-C77D-463C-C033238B96DF}"/>
          </ac:spMkLst>
        </pc:spChg>
        <pc:grpChg chg="add del mod">
          <ac:chgData name="Igor Fonseca" userId="c5f3262410fe781c" providerId="LiveId" clId="{5FD936DD-54D3-401E-9E05-8B793880DCBB}" dt="2023-07-03T19:16:32.001" v="11816" actId="478"/>
          <ac:grpSpMkLst>
            <pc:docMk/>
            <pc:sldMk cId="2708612468" sldId="298"/>
            <ac:grpSpMk id="16" creationId="{93461861-2790-9624-5521-6ACC11F35B2F}"/>
          </ac:grpSpMkLst>
        </pc:grpChg>
        <pc:picChg chg="del">
          <ac:chgData name="Igor Fonseca" userId="c5f3262410fe781c" providerId="LiveId" clId="{5FD936DD-54D3-401E-9E05-8B793880DCBB}" dt="2023-07-03T13:57:51.525" v="7513" actId="478"/>
          <ac:picMkLst>
            <pc:docMk/>
            <pc:sldMk cId="2708612468" sldId="298"/>
            <ac:picMk id="2" creationId="{55884BBF-9489-FF51-FF76-19D8714C3F44}"/>
          </ac:picMkLst>
        </pc:picChg>
        <pc:picChg chg="add mod">
          <ac:chgData name="Igor Fonseca" userId="c5f3262410fe781c" providerId="LiveId" clId="{5FD936DD-54D3-401E-9E05-8B793880DCBB}" dt="2023-07-03T19:41:23.053" v="12560" actId="1038"/>
          <ac:picMkLst>
            <pc:docMk/>
            <pc:sldMk cId="2708612468" sldId="298"/>
            <ac:picMk id="18" creationId="{C8A5C619-929C-5BF5-FC24-0A15477732C7}"/>
          </ac:picMkLst>
        </pc:picChg>
        <pc:picChg chg="add mod">
          <ac:chgData name="Igor Fonseca" userId="c5f3262410fe781c" providerId="LiveId" clId="{5FD936DD-54D3-401E-9E05-8B793880DCBB}" dt="2023-07-03T19:41:23.053" v="12560" actId="1038"/>
          <ac:picMkLst>
            <pc:docMk/>
            <pc:sldMk cId="2708612468" sldId="298"/>
            <ac:picMk id="20" creationId="{39DFA4DF-21D9-0CAC-BEA7-EE71918A6214}"/>
          </ac:picMkLst>
        </pc:picChg>
        <pc:picChg chg="del">
          <ac:chgData name="Igor Fonseca" userId="c5f3262410fe781c" providerId="LiveId" clId="{5FD936DD-54D3-401E-9E05-8B793880DCBB}" dt="2023-07-03T13:57:51.052" v="7512" actId="478"/>
          <ac:picMkLst>
            <pc:docMk/>
            <pc:sldMk cId="2708612468" sldId="298"/>
            <ac:picMk id="27650" creationId="{4914E73C-7D7C-EE21-A473-63C4B36A3E0F}"/>
          </ac:picMkLst>
        </pc:picChg>
        <pc:picChg chg="add del mod">
          <ac:chgData name="Igor Fonseca" userId="c5f3262410fe781c" providerId="LiveId" clId="{5FD936DD-54D3-401E-9E05-8B793880DCBB}" dt="2023-07-03T19:23:32.958" v="11848" actId="478"/>
          <ac:picMkLst>
            <pc:docMk/>
            <pc:sldMk cId="2708612468" sldId="298"/>
            <ac:picMk id="37890" creationId="{3C0CF619-ED4B-3C76-193B-53C7F9D834FB}"/>
          </ac:picMkLst>
        </pc:picChg>
        <pc:picChg chg="add mod">
          <ac:chgData name="Igor Fonseca" userId="c5f3262410fe781c" providerId="LiveId" clId="{5FD936DD-54D3-401E-9E05-8B793880DCBB}" dt="2023-07-03T19:41:23.053" v="12560" actId="1038"/>
          <ac:picMkLst>
            <pc:docMk/>
            <pc:sldMk cId="2708612468" sldId="298"/>
            <ac:picMk id="37892" creationId="{9C93E75D-FF8C-DFDC-83A2-A224C09EDB22}"/>
          </ac:picMkLst>
        </pc:picChg>
        <pc:picChg chg="add mod">
          <ac:chgData name="Igor Fonseca" userId="c5f3262410fe781c" providerId="LiveId" clId="{5FD936DD-54D3-401E-9E05-8B793880DCBB}" dt="2023-07-03T19:41:23.053" v="12560" actId="1038"/>
          <ac:picMkLst>
            <pc:docMk/>
            <pc:sldMk cId="2708612468" sldId="298"/>
            <ac:picMk id="37894" creationId="{A254B3F2-B9EA-49AF-3D61-828C08082F1B}"/>
          </ac:picMkLst>
        </pc:picChg>
        <pc:picChg chg="add mod">
          <ac:chgData name="Igor Fonseca" userId="c5f3262410fe781c" providerId="LiveId" clId="{5FD936DD-54D3-401E-9E05-8B793880DCBB}" dt="2023-07-03T19:41:23.053" v="12560" actId="1038"/>
          <ac:picMkLst>
            <pc:docMk/>
            <pc:sldMk cId="2708612468" sldId="298"/>
            <ac:picMk id="37896" creationId="{0B80F7F8-A9E8-03DB-1AD9-85BEA7A51DE2}"/>
          </ac:picMkLst>
        </pc:picChg>
        <pc:picChg chg="add mod">
          <ac:chgData name="Igor Fonseca" userId="c5f3262410fe781c" providerId="LiveId" clId="{5FD936DD-54D3-401E-9E05-8B793880DCBB}" dt="2023-07-03T19:16:28.382" v="11815" actId="14100"/>
          <ac:picMkLst>
            <pc:docMk/>
            <pc:sldMk cId="2708612468" sldId="298"/>
            <ac:picMk id="37898" creationId="{E2D76756-BA15-1CD3-7CF0-A9160CEE3E08}"/>
          </ac:picMkLst>
        </pc:picChg>
        <pc:picChg chg="add mod">
          <ac:chgData name="Igor Fonseca" userId="c5f3262410fe781c" providerId="LiveId" clId="{5FD936DD-54D3-401E-9E05-8B793880DCBB}" dt="2023-07-03T19:41:23.053" v="12560" actId="1038"/>
          <ac:picMkLst>
            <pc:docMk/>
            <pc:sldMk cId="2708612468" sldId="298"/>
            <ac:picMk id="37900" creationId="{4B9C76C8-11B5-0E27-A0B4-F0A90870E563}"/>
          </ac:picMkLst>
        </pc:picChg>
        <pc:picChg chg="add mod">
          <ac:chgData name="Igor Fonseca" userId="c5f3262410fe781c" providerId="LiveId" clId="{5FD936DD-54D3-401E-9E05-8B793880DCBB}" dt="2023-07-03T19:41:23.053" v="12560" actId="1038"/>
          <ac:picMkLst>
            <pc:docMk/>
            <pc:sldMk cId="2708612468" sldId="298"/>
            <ac:picMk id="37902" creationId="{B2E86C21-DDF4-B4AE-31B5-8D9B1FD4E929}"/>
          </ac:picMkLst>
        </pc:picChg>
        <pc:picChg chg="add mod">
          <ac:chgData name="Igor Fonseca" userId="c5f3262410fe781c" providerId="LiveId" clId="{5FD936DD-54D3-401E-9E05-8B793880DCBB}" dt="2023-07-03T19:41:23.053" v="12560" actId="1038"/>
          <ac:picMkLst>
            <pc:docMk/>
            <pc:sldMk cId="2708612468" sldId="298"/>
            <ac:picMk id="37904" creationId="{4AE38002-0BFC-557D-9823-F55CEA0151D6}"/>
          </ac:picMkLst>
        </pc:picChg>
        <pc:picChg chg="add mod">
          <ac:chgData name="Igor Fonseca" userId="c5f3262410fe781c" providerId="LiveId" clId="{5FD936DD-54D3-401E-9E05-8B793880DCBB}" dt="2023-07-03T19:41:23.053" v="12560" actId="1038"/>
          <ac:picMkLst>
            <pc:docMk/>
            <pc:sldMk cId="2708612468" sldId="298"/>
            <ac:picMk id="37906" creationId="{556DF594-45B1-D656-318A-89EA62796D6A}"/>
          </ac:picMkLst>
        </pc:picChg>
        <pc:picChg chg="add mod">
          <ac:chgData name="Igor Fonseca" userId="c5f3262410fe781c" providerId="LiveId" clId="{5FD936DD-54D3-401E-9E05-8B793880DCBB}" dt="2023-07-03T19:41:23.053" v="12560" actId="1038"/>
          <ac:picMkLst>
            <pc:docMk/>
            <pc:sldMk cId="2708612468" sldId="298"/>
            <ac:picMk id="37908" creationId="{B453BB19-B4D0-2244-D873-64B5790B1FF7}"/>
          </ac:picMkLst>
        </pc:picChg>
        <pc:cxnChg chg="add del mod">
          <ac:chgData name="Igor Fonseca" userId="c5f3262410fe781c" providerId="LiveId" clId="{5FD936DD-54D3-401E-9E05-8B793880DCBB}" dt="2023-07-03T18:27:45.605" v="11636" actId="478"/>
          <ac:cxnSpMkLst>
            <pc:docMk/>
            <pc:sldMk cId="2708612468" sldId="298"/>
            <ac:cxnSpMk id="12" creationId="{7706C6B6-A131-A46A-EA8B-F15DDA511CB6}"/>
          </ac:cxnSpMkLst>
        </pc:cxnChg>
      </pc:sldChg>
      <pc:sldChg chg="addSp delSp modSp add mod">
        <pc:chgData name="Igor Fonseca" userId="c5f3262410fe781c" providerId="LiveId" clId="{5FD936DD-54D3-401E-9E05-8B793880DCBB}" dt="2023-07-04T12:56:13.277" v="13295" actId="20577"/>
        <pc:sldMkLst>
          <pc:docMk/>
          <pc:sldMk cId="3026298829" sldId="299"/>
        </pc:sldMkLst>
        <pc:spChg chg="mod">
          <ac:chgData name="Igor Fonseca" userId="c5f3262410fe781c" providerId="LiveId" clId="{5FD936DD-54D3-401E-9E05-8B793880DCBB}" dt="2023-07-03T14:18:14.791" v="7754" actId="1035"/>
          <ac:spMkLst>
            <pc:docMk/>
            <pc:sldMk cId="3026298829" sldId="299"/>
            <ac:spMk id="4" creationId="{455B58B8-BB31-791F-FA4E-534EB5D7B4A2}"/>
          </ac:spMkLst>
        </pc:spChg>
        <pc:spChg chg="mod">
          <ac:chgData name="Igor Fonseca" userId="c5f3262410fe781c" providerId="LiveId" clId="{5FD936DD-54D3-401E-9E05-8B793880DCBB}" dt="2023-07-03T14:18:14.791" v="7754" actId="1035"/>
          <ac:spMkLst>
            <pc:docMk/>
            <pc:sldMk cId="3026298829" sldId="299"/>
            <ac:spMk id="6" creationId="{7121BABE-7550-831B-7984-868A67AD8E76}"/>
          </ac:spMkLst>
        </pc:spChg>
        <pc:spChg chg="mod">
          <ac:chgData name="Igor Fonseca" userId="c5f3262410fe781c" providerId="LiveId" clId="{5FD936DD-54D3-401E-9E05-8B793880DCBB}" dt="2023-07-03T14:18:14.791" v="7754" actId="1035"/>
          <ac:spMkLst>
            <pc:docMk/>
            <pc:sldMk cId="3026298829" sldId="299"/>
            <ac:spMk id="7" creationId="{F1C68F6B-0148-AAC5-3FD2-EB38E9C6E472}"/>
          </ac:spMkLst>
        </pc:spChg>
        <pc:spChg chg="mod">
          <ac:chgData name="Igor Fonseca" userId="c5f3262410fe781c" providerId="LiveId" clId="{5FD936DD-54D3-401E-9E05-8B793880DCBB}" dt="2023-07-03T14:18:14.791" v="7754" actId="1035"/>
          <ac:spMkLst>
            <pc:docMk/>
            <pc:sldMk cId="3026298829" sldId="299"/>
            <ac:spMk id="8" creationId="{F057DAAE-1DF9-E4A6-0E8C-984EA6C4D1C3}"/>
          </ac:spMkLst>
        </pc:spChg>
        <pc:spChg chg="del">
          <ac:chgData name="Igor Fonseca" userId="c5f3262410fe781c" providerId="LiveId" clId="{5FD936DD-54D3-401E-9E05-8B793880DCBB}" dt="2023-07-03T14:10:49.188" v="7649" actId="478"/>
          <ac:spMkLst>
            <pc:docMk/>
            <pc:sldMk cId="3026298829" sldId="299"/>
            <ac:spMk id="9" creationId="{97021464-0995-F32F-EF95-4E41A8FBB27F}"/>
          </ac:spMkLst>
        </pc:spChg>
        <pc:spChg chg="del">
          <ac:chgData name="Igor Fonseca" userId="c5f3262410fe781c" providerId="LiveId" clId="{5FD936DD-54D3-401E-9E05-8B793880DCBB}" dt="2023-07-03T14:10:52.073" v="7651" actId="478"/>
          <ac:spMkLst>
            <pc:docMk/>
            <pc:sldMk cId="3026298829" sldId="299"/>
            <ac:spMk id="11" creationId="{CAB20B42-2BB7-4DCB-D8B1-A64A50B1F29A}"/>
          </ac:spMkLst>
        </pc:spChg>
        <pc:spChg chg="add mod">
          <ac:chgData name="Igor Fonseca" userId="c5f3262410fe781c" providerId="LiveId" clId="{5FD936DD-54D3-401E-9E05-8B793880DCBB}" dt="2023-07-03T14:18:14.791" v="7754" actId="1035"/>
          <ac:spMkLst>
            <pc:docMk/>
            <pc:sldMk cId="3026298829" sldId="299"/>
            <ac:spMk id="14" creationId="{A8944F8C-C02F-B04B-7330-523A2ACC2C33}"/>
          </ac:spMkLst>
        </pc:spChg>
        <pc:spChg chg="add mod">
          <ac:chgData name="Igor Fonseca" userId="c5f3262410fe781c" providerId="LiveId" clId="{5FD936DD-54D3-401E-9E05-8B793880DCBB}" dt="2023-07-03T14:18:14.791" v="7754" actId="1035"/>
          <ac:spMkLst>
            <pc:docMk/>
            <pc:sldMk cId="3026298829" sldId="299"/>
            <ac:spMk id="16" creationId="{CA59DD41-D591-F95B-17BC-3E4BC2E47F26}"/>
          </ac:spMkLst>
        </pc:spChg>
        <pc:spChg chg="add mod">
          <ac:chgData name="Igor Fonseca" userId="c5f3262410fe781c" providerId="LiveId" clId="{5FD936DD-54D3-401E-9E05-8B793880DCBB}" dt="2023-07-03T14:18:14.791" v="7754" actId="1035"/>
          <ac:spMkLst>
            <pc:docMk/>
            <pc:sldMk cId="3026298829" sldId="299"/>
            <ac:spMk id="18" creationId="{A8BCBA2A-E7AA-DFAC-162A-146CC09FF2E1}"/>
          </ac:spMkLst>
        </pc:spChg>
        <pc:spChg chg="add del mod">
          <ac:chgData name="Igor Fonseca" userId="c5f3262410fe781c" providerId="LiveId" clId="{5FD936DD-54D3-401E-9E05-8B793880DCBB}" dt="2023-07-03T14:11:27.106" v="7658" actId="478"/>
          <ac:spMkLst>
            <pc:docMk/>
            <pc:sldMk cId="3026298829" sldId="299"/>
            <ac:spMk id="19" creationId="{A56D26BD-3D06-87B3-0612-755A4739ABE0}"/>
          </ac:spMkLst>
        </pc:spChg>
        <pc:spChg chg="add del mod">
          <ac:chgData name="Igor Fonseca" userId="c5f3262410fe781c" providerId="LiveId" clId="{5FD936DD-54D3-401E-9E05-8B793880DCBB}" dt="2023-07-03T14:11:29.805" v="7659" actId="478"/>
          <ac:spMkLst>
            <pc:docMk/>
            <pc:sldMk cId="3026298829" sldId="299"/>
            <ac:spMk id="20" creationId="{5027F455-D688-F39A-8519-662C9CD79A07}"/>
          </ac:spMkLst>
        </pc:spChg>
        <pc:spChg chg="add mod">
          <ac:chgData name="Igor Fonseca" userId="c5f3262410fe781c" providerId="LiveId" clId="{5FD936DD-54D3-401E-9E05-8B793880DCBB}" dt="2023-07-04T12:56:13.277" v="13295" actId="20577"/>
          <ac:spMkLst>
            <pc:docMk/>
            <pc:sldMk cId="3026298829" sldId="299"/>
            <ac:spMk id="26" creationId="{7505FE10-8C1D-396F-23C1-C5FFBDF93DFF}"/>
          </ac:spMkLst>
        </pc:spChg>
        <pc:spChg chg="add del">
          <ac:chgData name="Igor Fonseca" userId="c5f3262410fe781c" providerId="LiveId" clId="{5FD936DD-54D3-401E-9E05-8B793880DCBB}" dt="2023-07-03T14:15:56.666" v="7717"/>
          <ac:spMkLst>
            <pc:docMk/>
            <pc:sldMk cId="3026298829" sldId="299"/>
            <ac:spMk id="27" creationId="{D3869786-3E07-3DD0-6D39-6CBAEE80DFC2}"/>
          </ac:spMkLst>
        </pc:spChg>
        <pc:spChg chg="add del">
          <ac:chgData name="Igor Fonseca" userId="c5f3262410fe781c" providerId="LiveId" clId="{5FD936DD-54D3-401E-9E05-8B793880DCBB}" dt="2023-07-03T14:16:05.529" v="7719"/>
          <ac:spMkLst>
            <pc:docMk/>
            <pc:sldMk cId="3026298829" sldId="299"/>
            <ac:spMk id="28" creationId="{E42598B5-FECD-B351-D4F3-AFF2399BED87}"/>
          </ac:spMkLst>
        </pc:spChg>
        <pc:spChg chg="add del mod">
          <ac:chgData name="Igor Fonseca" userId="c5f3262410fe781c" providerId="LiveId" clId="{5FD936DD-54D3-401E-9E05-8B793880DCBB}" dt="2023-07-03T14:19:10.334" v="7759" actId="478"/>
          <ac:spMkLst>
            <pc:docMk/>
            <pc:sldMk cId="3026298829" sldId="299"/>
            <ac:spMk id="30" creationId="{AE1F5B29-7D00-2F0A-0D05-FBBF4229A1A7}"/>
          </ac:spMkLst>
        </pc:spChg>
        <pc:spChg chg="add mod">
          <ac:chgData name="Igor Fonseca" userId="c5f3262410fe781c" providerId="LiveId" clId="{5FD936DD-54D3-401E-9E05-8B793880DCBB}" dt="2023-07-04T12:56:04.307" v="13293" actId="20577"/>
          <ac:spMkLst>
            <pc:docMk/>
            <pc:sldMk cId="3026298829" sldId="299"/>
            <ac:spMk id="31" creationId="{D5082586-7A21-E74A-06AB-35793FAFAD38}"/>
          </ac:spMkLst>
        </pc:spChg>
        <pc:grpChg chg="add mod">
          <ac:chgData name="Igor Fonseca" userId="c5f3262410fe781c" providerId="LiveId" clId="{5FD936DD-54D3-401E-9E05-8B793880DCBB}" dt="2023-07-03T14:18:14.791" v="7754" actId="1035"/>
          <ac:grpSpMkLst>
            <pc:docMk/>
            <pc:sldMk cId="3026298829" sldId="299"/>
            <ac:grpSpMk id="3" creationId="{31090EF6-5D5E-0D6F-EE85-8B32ED924C89}"/>
          </ac:grpSpMkLst>
        </pc:grpChg>
        <pc:picChg chg="del">
          <ac:chgData name="Igor Fonseca" userId="c5f3262410fe781c" providerId="LiveId" clId="{5FD936DD-54D3-401E-9E05-8B793880DCBB}" dt="2023-07-03T14:10:52.607" v="7652" actId="478"/>
          <ac:picMkLst>
            <pc:docMk/>
            <pc:sldMk cId="3026298829" sldId="299"/>
            <ac:picMk id="5" creationId="{A05A0086-F468-1248-7941-F84919F1E9E8}"/>
          </ac:picMkLst>
        </pc:picChg>
        <pc:picChg chg="del">
          <ac:chgData name="Igor Fonseca" userId="c5f3262410fe781c" providerId="LiveId" clId="{5FD936DD-54D3-401E-9E05-8B793880DCBB}" dt="2023-07-03T14:10:50.231" v="7650" actId="478"/>
          <ac:picMkLst>
            <pc:docMk/>
            <pc:sldMk cId="3026298829" sldId="299"/>
            <ac:picMk id="10" creationId="{7812AABD-1228-EDD9-FD52-79C4C0B52183}"/>
          </ac:picMkLst>
        </pc:picChg>
        <pc:picChg chg="add del mod">
          <ac:chgData name="Igor Fonseca" userId="c5f3262410fe781c" providerId="LiveId" clId="{5FD936DD-54D3-401E-9E05-8B793880DCBB}" dt="2023-07-03T14:14:19.333" v="7708" actId="478"/>
          <ac:picMkLst>
            <pc:docMk/>
            <pc:sldMk cId="3026298829" sldId="299"/>
            <ac:picMk id="12" creationId="{A6EF6842-9F6B-9018-EB37-CD3ABE5C97B8}"/>
          </ac:picMkLst>
        </pc:picChg>
        <pc:picChg chg="del">
          <ac:chgData name="Igor Fonseca" userId="c5f3262410fe781c" providerId="LiveId" clId="{5FD936DD-54D3-401E-9E05-8B793880DCBB}" dt="2023-07-03T14:10:47.103" v="7648" actId="478"/>
          <ac:picMkLst>
            <pc:docMk/>
            <pc:sldMk cId="3026298829" sldId="299"/>
            <ac:picMk id="13" creationId="{82D83F2D-71D8-7531-A002-4115C240C1FA}"/>
          </ac:picMkLst>
        </pc:picChg>
        <pc:picChg chg="add mod">
          <ac:chgData name="Igor Fonseca" userId="c5f3262410fe781c" providerId="LiveId" clId="{5FD936DD-54D3-401E-9E05-8B793880DCBB}" dt="2023-07-03T14:18:14.791" v="7754" actId="1035"/>
          <ac:picMkLst>
            <pc:docMk/>
            <pc:sldMk cId="3026298829" sldId="299"/>
            <ac:picMk id="15" creationId="{AA17A4B6-C8D2-7A99-F6D4-0C91CCCAA963}"/>
          </ac:picMkLst>
        </pc:picChg>
        <pc:picChg chg="add mod">
          <ac:chgData name="Igor Fonseca" userId="c5f3262410fe781c" providerId="LiveId" clId="{5FD936DD-54D3-401E-9E05-8B793880DCBB}" dt="2023-07-03T14:18:14.791" v="7754" actId="1035"/>
          <ac:picMkLst>
            <pc:docMk/>
            <pc:sldMk cId="3026298829" sldId="299"/>
            <ac:picMk id="17" creationId="{6303538E-81AC-5DC0-FAE5-4659E632BF7B}"/>
          </ac:picMkLst>
        </pc:picChg>
        <pc:picChg chg="add mod">
          <ac:chgData name="Igor Fonseca" userId="c5f3262410fe781c" providerId="LiveId" clId="{5FD936DD-54D3-401E-9E05-8B793880DCBB}" dt="2023-07-03T14:18:14.791" v="7754" actId="1035"/>
          <ac:picMkLst>
            <pc:docMk/>
            <pc:sldMk cId="3026298829" sldId="299"/>
            <ac:picMk id="21" creationId="{C2E5D3F7-0A0D-8113-8173-B659F9E38139}"/>
          </ac:picMkLst>
        </pc:picChg>
        <pc:picChg chg="add del mod">
          <ac:chgData name="Igor Fonseca" userId="c5f3262410fe781c" providerId="LiveId" clId="{5FD936DD-54D3-401E-9E05-8B793880DCBB}" dt="2023-07-03T14:11:11.383" v="7655" actId="478"/>
          <ac:picMkLst>
            <pc:docMk/>
            <pc:sldMk cId="3026298829" sldId="299"/>
            <ac:picMk id="22" creationId="{1FD8AE00-7F93-15E8-3463-436F037009E8}"/>
          </ac:picMkLst>
        </pc:picChg>
        <pc:picChg chg="add mod">
          <ac:chgData name="Igor Fonseca" userId="c5f3262410fe781c" providerId="LiveId" clId="{5FD936DD-54D3-401E-9E05-8B793880DCBB}" dt="2023-07-03T14:18:14.791" v="7754" actId="1035"/>
          <ac:picMkLst>
            <pc:docMk/>
            <pc:sldMk cId="3026298829" sldId="299"/>
            <ac:picMk id="23" creationId="{F28FE094-6B43-D316-C172-7E0AF8CD667A}"/>
          </ac:picMkLst>
        </pc:picChg>
        <pc:picChg chg="add del mod">
          <ac:chgData name="Igor Fonseca" userId="c5f3262410fe781c" providerId="LiveId" clId="{5FD936DD-54D3-401E-9E05-8B793880DCBB}" dt="2023-07-03T14:18:06.708" v="7739" actId="478"/>
          <ac:picMkLst>
            <pc:docMk/>
            <pc:sldMk cId="3026298829" sldId="299"/>
            <ac:picMk id="24" creationId="{9828F68B-FB5C-B8F8-A970-7B4DA614439C}"/>
          </ac:picMkLst>
        </pc:picChg>
        <pc:picChg chg="add del mod">
          <ac:chgData name="Igor Fonseca" userId="c5f3262410fe781c" providerId="LiveId" clId="{5FD936DD-54D3-401E-9E05-8B793880DCBB}" dt="2023-07-03T14:13:17.240" v="7697" actId="478"/>
          <ac:picMkLst>
            <pc:docMk/>
            <pc:sldMk cId="3026298829" sldId="299"/>
            <ac:picMk id="38914" creationId="{C1B53E8B-9D77-7038-8799-A541586DA373}"/>
          </ac:picMkLst>
        </pc:picChg>
        <pc:picChg chg="add mod">
          <ac:chgData name="Igor Fonseca" userId="c5f3262410fe781c" providerId="LiveId" clId="{5FD936DD-54D3-401E-9E05-8B793880DCBB}" dt="2023-07-03T14:18:14.791" v="7754" actId="1035"/>
          <ac:picMkLst>
            <pc:docMk/>
            <pc:sldMk cId="3026298829" sldId="299"/>
            <ac:picMk id="38916" creationId="{497784F9-D91D-C05D-5984-08C214FEECC8}"/>
          </ac:picMkLst>
        </pc:picChg>
        <pc:picChg chg="add mod">
          <ac:chgData name="Igor Fonseca" userId="c5f3262410fe781c" providerId="LiveId" clId="{5FD936DD-54D3-401E-9E05-8B793880DCBB}" dt="2023-07-03T14:18:14.791" v="7754" actId="1035"/>
          <ac:picMkLst>
            <pc:docMk/>
            <pc:sldMk cId="3026298829" sldId="299"/>
            <ac:picMk id="38922" creationId="{01F2E8BA-6178-D881-2B5F-4D1CD5011E09}"/>
          </ac:picMkLst>
        </pc:picChg>
        <pc:picChg chg="add mod">
          <ac:chgData name="Igor Fonseca" userId="c5f3262410fe781c" providerId="LiveId" clId="{5FD936DD-54D3-401E-9E05-8B793880DCBB}" dt="2023-07-03T14:57:03.107" v="7789" actId="1076"/>
          <ac:picMkLst>
            <pc:docMk/>
            <pc:sldMk cId="3026298829" sldId="299"/>
            <ac:picMk id="38924" creationId="{0FCCCC08-1614-D157-8354-0859473EEF4B}"/>
          </ac:picMkLst>
        </pc:picChg>
        <pc:cxnChg chg="add mod">
          <ac:chgData name="Igor Fonseca" userId="c5f3262410fe781c" providerId="LiveId" clId="{5FD936DD-54D3-401E-9E05-8B793880DCBB}" dt="2023-07-03T14:18:14.791" v="7754" actId="1035"/>
          <ac:cxnSpMkLst>
            <pc:docMk/>
            <pc:sldMk cId="3026298829" sldId="299"/>
            <ac:cxnSpMk id="2" creationId="{BFA9A5C4-35A8-C88B-4BA7-56D37F8FA054}"/>
          </ac:cxnSpMkLst>
        </pc:cxnChg>
      </pc:sldChg>
      <pc:sldChg chg="addSp delSp modSp add mod ord setBg">
        <pc:chgData name="Igor Fonseca" userId="c5f3262410fe781c" providerId="LiveId" clId="{5FD936DD-54D3-401E-9E05-8B793880DCBB}" dt="2023-07-04T13:12:58.847" v="13339"/>
        <pc:sldMkLst>
          <pc:docMk/>
          <pc:sldMk cId="2051983897" sldId="300"/>
        </pc:sldMkLst>
        <pc:spChg chg="mod">
          <ac:chgData name="Igor Fonseca" userId="c5f3262410fe781c" providerId="LiveId" clId="{5FD936DD-54D3-401E-9E05-8B793880DCBB}" dt="2023-07-03T20:01:36.451" v="12718" actId="20577"/>
          <ac:spMkLst>
            <pc:docMk/>
            <pc:sldMk cId="2051983897" sldId="300"/>
            <ac:spMk id="3" creationId="{A13D7D5A-B2B1-DE27-97FF-56188852E3FA}"/>
          </ac:spMkLst>
        </pc:spChg>
        <pc:spChg chg="del">
          <ac:chgData name="Igor Fonseca" userId="c5f3262410fe781c" providerId="LiveId" clId="{5FD936DD-54D3-401E-9E05-8B793880DCBB}" dt="2023-07-03T19:42:45.312" v="12564" actId="478"/>
          <ac:spMkLst>
            <pc:docMk/>
            <pc:sldMk cId="2051983897" sldId="300"/>
            <ac:spMk id="5" creationId="{842E71DB-8A6F-586D-13EF-BDEC954DD7FA}"/>
          </ac:spMkLst>
        </pc:spChg>
        <pc:picChg chg="del">
          <ac:chgData name="Igor Fonseca" userId="c5f3262410fe781c" providerId="LiveId" clId="{5FD936DD-54D3-401E-9E05-8B793880DCBB}" dt="2023-07-03T19:42:46.161" v="12565" actId="478"/>
          <ac:picMkLst>
            <pc:docMk/>
            <pc:sldMk cId="2051983897" sldId="300"/>
            <ac:picMk id="2" creationId="{55884BBF-9489-FF51-FF76-19D8714C3F44}"/>
          </ac:picMkLst>
        </pc:picChg>
        <pc:picChg chg="mod">
          <ac:chgData name="Igor Fonseca" userId="c5f3262410fe781c" providerId="LiveId" clId="{5FD936DD-54D3-401E-9E05-8B793880DCBB}" dt="2023-07-03T19:57:57.016" v="12579" actId="166"/>
          <ac:picMkLst>
            <pc:docMk/>
            <pc:sldMk cId="2051983897" sldId="300"/>
            <ac:picMk id="4" creationId="{81121977-5AFE-D95C-08E7-137882F258C0}"/>
          </ac:picMkLst>
        </pc:picChg>
        <pc:picChg chg="add mod">
          <ac:chgData name="Igor Fonseca" userId="c5f3262410fe781c" providerId="LiveId" clId="{5FD936DD-54D3-401E-9E05-8B793880DCBB}" dt="2023-07-04T13:12:58.847" v="13339"/>
          <ac:picMkLst>
            <pc:docMk/>
            <pc:sldMk cId="2051983897" sldId="300"/>
            <ac:picMk id="6" creationId="{8B9047B8-9F6B-A3EE-D0A0-2DDDB83D846B}"/>
          </ac:picMkLst>
        </pc:picChg>
        <pc:picChg chg="add mod">
          <ac:chgData name="Igor Fonseca" userId="c5f3262410fe781c" providerId="LiveId" clId="{5FD936DD-54D3-401E-9E05-8B793880DCBB}" dt="2023-07-04T13:12:54.508" v="13337"/>
          <ac:picMkLst>
            <pc:docMk/>
            <pc:sldMk cId="2051983897" sldId="300"/>
            <ac:picMk id="7" creationId="{3563CE32-864C-2CC9-49C9-33F5877DAD58}"/>
          </ac:picMkLst>
        </pc:picChg>
        <pc:picChg chg="add mod">
          <ac:chgData name="Igor Fonseca" userId="c5f3262410fe781c" providerId="LiveId" clId="{5FD936DD-54D3-401E-9E05-8B793880DCBB}" dt="2023-07-04T13:12:48.342" v="13335"/>
          <ac:picMkLst>
            <pc:docMk/>
            <pc:sldMk cId="2051983897" sldId="300"/>
            <ac:picMk id="8" creationId="{627229D9-F8E4-2A05-B818-58A02E9DB92D}"/>
          </ac:picMkLst>
        </pc:picChg>
        <pc:picChg chg="del">
          <ac:chgData name="Igor Fonseca" userId="c5f3262410fe781c" providerId="LiveId" clId="{5FD936DD-54D3-401E-9E05-8B793880DCBB}" dt="2023-07-03T19:42:46.736" v="12566" actId="478"/>
          <ac:picMkLst>
            <pc:docMk/>
            <pc:sldMk cId="2051983897" sldId="300"/>
            <ac:picMk id="27650" creationId="{4914E73C-7D7C-EE21-A473-63C4B36A3E0F}"/>
          </ac:picMkLst>
        </pc:picChg>
        <pc:picChg chg="add mod">
          <ac:chgData name="Igor Fonseca" userId="c5f3262410fe781c" providerId="LiveId" clId="{5FD936DD-54D3-401E-9E05-8B793880DCBB}" dt="2023-07-04T13:12:14.248" v="13331"/>
          <ac:picMkLst>
            <pc:docMk/>
            <pc:sldMk cId="2051983897" sldId="300"/>
            <ac:picMk id="39938" creationId="{8DF3D467-A796-626A-5004-2F07CB137E2E}"/>
          </ac:picMkLst>
        </pc:picChg>
      </pc:sldChg>
      <pc:sldChg chg="modSp add">
        <pc:chgData name="Igor Fonseca" userId="c5f3262410fe781c" providerId="LiveId" clId="{5FD936DD-54D3-401E-9E05-8B793880DCBB}" dt="2023-07-04T13:09:13.109" v="13297" actId="1440"/>
        <pc:sldMkLst>
          <pc:docMk/>
          <pc:sldMk cId="228072302" sldId="301"/>
        </pc:sldMkLst>
        <pc:picChg chg="mod">
          <ac:chgData name="Igor Fonseca" userId="c5f3262410fe781c" providerId="LiveId" clId="{5FD936DD-54D3-401E-9E05-8B793880DCBB}" dt="2023-07-04T13:09:13.109" v="13297" actId="1440"/>
          <ac:picMkLst>
            <pc:docMk/>
            <pc:sldMk cId="228072302" sldId="301"/>
            <ac:picMk id="8198" creationId="{D5A917E3-25F8-4F2B-46C6-38CFA27C0AA8}"/>
          </ac:picMkLst>
        </pc:picChg>
        <pc:picChg chg="mod">
          <ac:chgData name="Igor Fonseca" userId="c5f3262410fe781c" providerId="LiveId" clId="{5FD936DD-54D3-401E-9E05-8B793880DCBB}" dt="2023-07-04T13:09:13.109" v="13297" actId="1440"/>
          <ac:picMkLst>
            <pc:docMk/>
            <pc:sldMk cId="228072302" sldId="301"/>
            <ac:picMk id="8200" creationId="{AD3F5F6C-D1AC-1FDE-D4CB-50E205D9A8F5}"/>
          </ac:picMkLst>
        </pc:picChg>
        <pc:picChg chg="mod">
          <ac:chgData name="Igor Fonseca" userId="c5f3262410fe781c" providerId="LiveId" clId="{5FD936DD-54D3-401E-9E05-8B793880DCBB}" dt="2023-07-04T13:09:13.109" v="13297" actId="1440"/>
          <ac:picMkLst>
            <pc:docMk/>
            <pc:sldMk cId="228072302" sldId="301"/>
            <ac:picMk id="8202" creationId="{371064B1-F161-5AB5-F1BD-ACA63C85989F}"/>
          </ac:picMkLst>
        </pc:picChg>
        <pc:picChg chg="mod">
          <ac:chgData name="Igor Fonseca" userId="c5f3262410fe781c" providerId="LiveId" clId="{5FD936DD-54D3-401E-9E05-8B793880DCBB}" dt="2023-07-04T13:09:13.109" v="13297" actId="1440"/>
          <ac:picMkLst>
            <pc:docMk/>
            <pc:sldMk cId="228072302" sldId="301"/>
            <ac:picMk id="8204" creationId="{FB619C53-EF85-47D9-C5E3-F8AC3DAAC859}"/>
          </ac:picMkLst>
        </pc:picChg>
        <pc:picChg chg="mod">
          <ac:chgData name="Igor Fonseca" userId="c5f3262410fe781c" providerId="LiveId" clId="{5FD936DD-54D3-401E-9E05-8B793880DCBB}" dt="2023-07-04T13:09:13.109" v="13297" actId="1440"/>
          <ac:picMkLst>
            <pc:docMk/>
            <pc:sldMk cId="228072302" sldId="301"/>
            <ac:picMk id="8206" creationId="{7E671832-F416-5BE2-7DF5-655A535127CF}"/>
          </ac:picMkLst>
        </pc:picChg>
      </pc:sldChg>
      <pc:sldChg chg="addSp delSp modSp add mod ord">
        <pc:chgData name="Igor Fonseca" userId="c5f3262410fe781c" providerId="LiveId" clId="{5FD936DD-54D3-401E-9E05-8B793880DCBB}" dt="2023-07-04T14:10:00.541" v="13647" actId="113"/>
        <pc:sldMkLst>
          <pc:docMk/>
          <pc:sldMk cId="1543713046" sldId="302"/>
        </pc:sldMkLst>
        <pc:spChg chg="mod">
          <ac:chgData name="Igor Fonseca" userId="c5f3262410fe781c" providerId="LiveId" clId="{5FD936DD-54D3-401E-9E05-8B793880DCBB}" dt="2023-07-04T12:21:20.640" v="12956" actId="20577"/>
          <ac:spMkLst>
            <pc:docMk/>
            <pc:sldMk cId="1543713046" sldId="302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4T14:10:00.541" v="13647" actId="113"/>
          <ac:spMkLst>
            <pc:docMk/>
            <pc:sldMk cId="1543713046" sldId="302"/>
            <ac:spMk id="12" creationId="{B434E60C-0D78-F78B-4D7E-7E925AD5D826}"/>
          </ac:spMkLst>
        </pc:spChg>
        <pc:grpChg chg="add del mod">
          <ac:chgData name="Igor Fonseca" userId="c5f3262410fe781c" providerId="LiveId" clId="{5FD936DD-54D3-401E-9E05-8B793880DCBB}" dt="2023-07-04T12:23:03.014" v="12965" actId="478"/>
          <ac:grpSpMkLst>
            <pc:docMk/>
            <pc:sldMk cId="1543713046" sldId="302"/>
            <ac:grpSpMk id="2" creationId="{979455BB-27D0-5210-CE0F-7058409C8765}"/>
          </ac:grpSpMkLst>
        </pc:grpChg>
        <pc:grpChg chg="add mod">
          <ac:chgData name="Igor Fonseca" userId="c5f3262410fe781c" providerId="LiveId" clId="{5FD936DD-54D3-401E-9E05-8B793880DCBB}" dt="2023-07-04T12:32:54.307" v="13218" actId="1036"/>
          <ac:grpSpMkLst>
            <pc:docMk/>
            <pc:sldMk cId="1543713046" sldId="302"/>
            <ac:grpSpMk id="10" creationId="{69C3F6E7-CD54-2004-0C85-EB5E6459FC79}"/>
          </ac:grpSpMkLst>
        </pc:grpChg>
        <pc:picChg chg="mod">
          <ac:chgData name="Igor Fonseca" userId="c5f3262410fe781c" providerId="LiveId" clId="{5FD936DD-54D3-401E-9E05-8B793880DCBB}" dt="2023-07-04T12:32:22.918" v="13182" actId="167"/>
          <ac:picMkLst>
            <pc:docMk/>
            <pc:sldMk cId="1543713046" sldId="302"/>
            <ac:picMk id="4" creationId="{81121977-5AFE-D95C-08E7-137882F258C0}"/>
          </ac:picMkLst>
        </pc:picChg>
        <pc:picChg chg="mod topLvl">
          <ac:chgData name="Igor Fonseca" userId="c5f3262410fe781c" providerId="LiveId" clId="{5FD936DD-54D3-401E-9E05-8B793880DCBB}" dt="2023-07-04T12:32:54.307" v="13218" actId="1036"/>
          <ac:picMkLst>
            <pc:docMk/>
            <pc:sldMk cId="1543713046" sldId="302"/>
            <ac:picMk id="5" creationId="{3E8C8628-9BC7-CAFB-A3DF-8412919289D6}"/>
          </ac:picMkLst>
        </pc:picChg>
        <pc:picChg chg="del">
          <ac:chgData name="Igor Fonseca" userId="c5f3262410fe781c" providerId="LiveId" clId="{5FD936DD-54D3-401E-9E05-8B793880DCBB}" dt="2023-07-04T12:17:55.921" v="12824" actId="478"/>
          <ac:picMkLst>
            <pc:docMk/>
            <pc:sldMk cId="1543713046" sldId="302"/>
            <ac:picMk id="6" creationId="{8B9047B8-9F6B-A3EE-D0A0-2DDDB83D846B}"/>
          </ac:picMkLst>
        </pc:picChg>
        <pc:picChg chg="del">
          <ac:chgData name="Igor Fonseca" userId="c5f3262410fe781c" providerId="LiveId" clId="{5FD936DD-54D3-401E-9E05-8B793880DCBB}" dt="2023-07-04T12:17:55.281" v="12823" actId="478"/>
          <ac:picMkLst>
            <pc:docMk/>
            <pc:sldMk cId="1543713046" sldId="302"/>
            <ac:picMk id="7" creationId="{3563CE32-864C-2CC9-49C9-33F5877DAD58}"/>
          </ac:picMkLst>
        </pc:picChg>
        <pc:picChg chg="del">
          <ac:chgData name="Igor Fonseca" userId="c5f3262410fe781c" providerId="LiveId" clId="{5FD936DD-54D3-401E-9E05-8B793880DCBB}" dt="2023-07-04T12:17:54.853" v="12822" actId="478"/>
          <ac:picMkLst>
            <pc:docMk/>
            <pc:sldMk cId="1543713046" sldId="302"/>
            <ac:picMk id="8" creationId="{627229D9-F8E4-2A05-B818-58A02E9DB92D}"/>
          </ac:picMkLst>
        </pc:picChg>
        <pc:picChg chg="del mod topLvl">
          <ac:chgData name="Igor Fonseca" userId="c5f3262410fe781c" providerId="LiveId" clId="{5FD936DD-54D3-401E-9E05-8B793880DCBB}" dt="2023-07-04T12:23:03.014" v="12965" actId="478"/>
          <ac:picMkLst>
            <pc:docMk/>
            <pc:sldMk cId="1543713046" sldId="302"/>
            <ac:picMk id="9" creationId="{3EDD7B2C-868D-569B-F38A-428D4E86096C}"/>
          </ac:picMkLst>
        </pc:picChg>
        <pc:picChg chg="del">
          <ac:chgData name="Igor Fonseca" userId="c5f3262410fe781c" providerId="LiveId" clId="{5FD936DD-54D3-401E-9E05-8B793880DCBB}" dt="2023-07-04T12:17:54.407" v="12821" actId="478"/>
          <ac:picMkLst>
            <pc:docMk/>
            <pc:sldMk cId="1543713046" sldId="302"/>
            <ac:picMk id="39938" creationId="{8DF3D467-A796-626A-5004-2F07CB137E2E}"/>
          </ac:picMkLst>
        </pc:picChg>
        <pc:picChg chg="add del mod">
          <ac:chgData name="Igor Fonseca" userId="c5f3262410fe781c" providerId="LiveId" clId="{5FD936DD-54D3-401E-9E05-8B793880DCBB}" dt="2023-07-04T12:22:33.199" v="12961" actId="478"/>
          <ac:picMkLst>
            <pc:docMk/>
            <pc:sldMk cId="1543713046" sldId="302"/>
            <ac:picMk id="40962" creationId="{BB44EF02-154A-D367-4761-2F872D5C383C}"/>
          </ac:picMkLst>
        </pc:picChg>
        <pc:picChg chg="add mod">
          <ac:chgData name="Igor Fonseca" userId="c5f3262410fe781c" providerId="LiveId" clId="{5FD936DD-54D3-401E-9E05-8B793880DCBB}" dt="2023-07-04T12:32:54.307" v="13218" actId="1036"/>
          <ac:picMkLst>
            <pc:docMk/>
            <pc:sldMk cId="1543713046" sldId="302"/>
            <ac:picMk id="40964" creationId="{12CCCF67-0F93-B7CC-DB63-5EA00AE75592}"/>
          </ac:picMkLst>
        </pc:picChg>
      </pc:sldChg>
      <pc:sldChg chg="addSp delSp modSp add mod">
        <pc:chgData name="Igor Fonseca" userId="c5f3262410fe781c" providerId="LiveId" clId="{5FD936DD-54D3-401E-9E05-8B793880DCBB}" dt="2023-07-05T15:19:00.719" v="14285" actId="20577"/>
        <pc:sldMkLst>
          <pc:docMk/>
          <pc:sldMk cId="3996148043" sldId="303"/>
        </pc:sldMkLst>
        <pc:spChg chg="add del mod">
          <ac:chgData name="Igor Fonseca" userId="c5f3262410fe781c" providerId="LiveId" clId="{5FD936DD-54D3-401E-9E05-8B793880DCBB}" dt="2023-07-04T13:23:27.959" v="13437" actId="478"/>
          <ac:spMkLst>
            <pc:docMk/>
            <pc:sldMk cId="3996148043" sldId="303"/>
            <ac:spMk id="2" creationId="{BC6F5705-B211-9AB4-2291-578F643B9C98}"/>
          </ac:spMkLst>
        </pc:spChg>
        <pc:spChg chg="mod">
          <ac:chgData name="Igor Fonseca" userId="c5f3262410fe781c" providerId="LiveId" clId="{5FD936DD-54D3-401E-9E05-8B793880DCBB}" dt="2023-07-05T15:19:00.719" v="14285" actId="20577"/>
          <ac:spMkLst>
            <pc:docMk/>
            <pc:sldMk cId="3996148043" sldId="303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5T15:17:56.576" v="14271" actId="1036"/>
          <ac:spMkLst>
            <pc:docMk/>
            <pc:sldMk cId="3996148043" sldId="303"/>
            <ac:spMk id="7" creationId="{B027A6ED-1212-D866-98DB-1B132A6A73CF}"/>
          </ac:spMkLst>
        </pc:spChg>
        <pc:spChg chg="add del">
          <ac:chgData name="Igor Fonseca" userId="c5f3262410fe781c" providerId="LiveId" clId="{5FD936DD-54D3-401E-9E05-8B793880DCBB}" dt="2023-07-05T15:13:54.201" v="14175"/>
          <ac:spMkLst>
            <pc:docMk/>
            <pc:sldMk cId="3996148043" sldId="303"/>
            <ac:spMk id="9" creationId="{649DA0DB-1198-0694-994D-0CAC9E4F6BE6}"/>
          </ac:spMkLst>
        </pc:spChg>
        <pc:spChg chg="del">
          <ac:chgData name="Igor Fonseca" userId="c5f3262410fe781c" providerId="LiveId" clId="{5FD936DD-54D3-401E-9E05-8B793880DCBB}" dt="2023-07-04T13:20:55.003" v="13344" actId="478"/>
          <ac:spMkLst>
            <pc:docMk/>
            <pc:sldMk cId="3996148043" sldId="303"/>
            <ac:spMk id="16" creationId="{355DB70F-C058-289B-5981-05F681B343A0}"/>
          </ac:spMkLst>
        </pc:spChg>
        <pc:spChg chg="del">
          <ac:chgData name="Igor Fonseca" userId="c5f3262410fe781c" providerId="LiveId" clId="{5FD936DD-54D3-401E-9E05-8B793880DCBB}" dt="2023-07-04T13:20:53.768" v="13343" actId="478"/>
          <ac:spMkLst>
            <pc:docMk/>
            <pc:sldMk cId="3996148043" sldId="303"/>
            <ac:spMk id="20" creationId="{3A5F0666-1BB3-B8DA-FE79-5721961CAFC7}"/>
          </ac:spMkLst>
        </pc:spChg>
        <pc:grpChg chg="add mod">
          <ac:chgData name="Igor Fonseca" userId="c5f3262410fe781c" providerId="LiveId" clId="{5FD936DD-54D3-401E-9E05-8B793880DCBB}" dt="2023-07-04T13:23:14.108" v="13433" actId="164"/>
          <ac:grpSpMkLst>
            <pc:docMk/>
            <pc:sldMk cId="3996148043" sldId="303"/>
            <ac:grpSpMk id="4" creationId="{EDDC30CF-BC12-C9B9-9CE2-C117C51BB769}"/>
          </ac:grpSpMkLst>
        </pc:grpChg>
        <pc:picChg chg="add mod">
          <ac:chgData name="Igor Fonseca" userId="c5f3262410fe781c" providerId="LiveId" clId="{5FD936DD-54D3-401E-9E05-8B793880DCBB}" dt="2023-07-05T15:17:56.576" v="14271" actId="1036"/>
          <ac:picMkLst>
            <pc:docMk/>
            <pc:sldMk cId="3996148043" sldId="303"/>
            <ac:picMk id="5" creationId="{EBF08D01-C266-C0C0-0F0A-60684DCD5ACE}"/>
          </ac:picMkLst>
        </pc:picChg>
        <pc:picChg chg="add mod">
          <ac:chgData name="Igor Fonseca" userId="c5f3262410fe781c" providerId="LiveId" clId="{5FD936DD-54D3-401E-9E05-8B793880DCBB}" dt="2023-07-05T14:57:37.877" v="14045"/>
          <ac:picMkLst>
            <pc:docMk/>
            <pc:sldMk cId="3996148043" sldId="303"/>
            <ac:picMk id="8" creationId="{F181AEB7-DFA1-A84D-B1E3-48EC15B94114}"/>
          </ac:picMkLst>
        </pc:picChg>
        <pc:picChg chg="add del mod">
          <ac:chgData name="Igor Fonseca" userId="c5f3262410fe781c" providerId="LiveId" clId="{5FD936DD-54D3-401E-9E05-8B793880DCBB}" dt="2023-07-05T15:14:54.340" v="14182" actId="21"/>
          <ac:picMkLst>
            <pc:docMk/>
            <pc:sldMk cId="3996148043" sldId="303"/>
            <ac:picMk id="11" creationId="{A94DC333-D5E9-050C-343B-F123D1457ED0}"/>
          </ac:picMkLst>
        </pc:picChg>
        <pc:picChg chg="add mod">
          <ac:chgData name="Igor Fonseca" userId="c5f3262410fe781c" providerId="LiveId" clId="{5FD936DD-54D3-401E-9E05-8B793880DCBB}" dt="2023-07-05T15:17:56.576" v="14271" actId="1036"/>
          <ac:picMkLst>
            <pc:docMk/>
            <pc:sldMk cId="3996148043" sldId="303"/>
            <ac:picMk id="13" creationId="{EA98CDA5-F814-D447-AA8D-248FA97030E0}"/>
          </ac:picMkLst>
        </pc:picChg>
        <pc:picChg chg="del mod">
          <ac:chgData name="Igor Fonseca" userId="c5f3262410fe781c" providerId="LiveId" clId="{5FD936DD-54D3-401E-9E05-8B793880DCBB}" dt="2023-07-05T14:57:17.968" v="14044" actId="478"/>
          <ac:picMkLst>
            <pc:docMk/>
            <pc:sldMk cId="3996148043" sldId="303"/>
            <ac:picMk id="21" creationId="{58B60027-FDEA-2E6C-8BD1-C77868DC22A5}"/>
          </ac:picMkLst>
        </pc:picChg>
        <pc:picChg chg="del">
          <ac:chgData name="Igor Fonseca" userId="c5f3262410fe781c" providerId="LiveId" clId="{5FD936DD-54D3-401E-9E05-8B793880DCBB}" dt="2023-07-04T13:20:55.568" v="13345" actId="478"/>
          <ac:picMkLst>
            <pc:docMk/>
            <pc:sldMk cId="3996148043" sldId="303"/>
            <ac:picMk id="8211" creationId="{98B276FC-F9AC-9571-D278-A35AE0EAC39C}"/>
          </ac:picMkLst>
        </pc:picChg>
        <pc:picChg chg="del">
          <ac:chgData name="Igor Fonseca" userId="c5f3262410fe781c" providerId="LiveId" clId="{5FD936DD-54D3-401E-9E05-8B793880DCBB}" dt="2023-07-04T13:20:56.143" v="13346" actId="478"/>
          <ac:picMkLst>
            <pc:docMk/>
            <pc:sldMk cId="3996148043" sldId="303"/>
            <ac:picMk id="8216" creationId="{4F7A143B-0980-B3A8-1987-26BE65768BD2}"/>
          </ac:picMkLst>
        </pc:picChg>
        <pc:picChg chg="add del mod">
          <ac:chgData name="Igor Fonseca" userId="c5f3262410fe781c" providerId="LiveId" clId="{5FD936DD-54D3-401E-9E05-8B793880DCBB}" dt="2023-07-04T13:23:26.528" v="13436" actId="478"/>
          <ac:picMkLst>
            <pc:docMk/>
            <pc:sldMk cId="3996148043" sldId="303"/>
            <ac:picMk id="41986" creationId="{A955C4A3-6659-7FD2-46F6-7FD182C20810}"/>
          </ac:picMkLst>
        </pc:picChg>
        <pc:picChg chg="add mod">
          <ac:chgData name="Igor Fonseca" userId="c5f3262410fe781c" providerId="LiveId" clId="{5FD936DD-54D3-401E-9E05-8B793880DCBB}" dt="2023-07-05T15:17:56.576" v="14271" actId="1036"/>
          <ac:picMkLst>
            <pc:docMk/>
            <pc:sldMk cId="3996148043" sldId="303"/>
            <ac:picMk id="41988" creationId="{3A7FBB67-D034-2050-A8CC-70E0466EFE3C}"/>
          </ac:picMkLst>
        </pc:picChg>
        <pc:picChg chg="add mod">
          <ac:chgData name="Igor Fonseca" userId="c5f3262410fe781c" providerId="LiveId" clId="{5FD936DD-54D3-401E-9E05-8B793880DCBB}" dt="2023-07-05T15:17:56.576" v="14271" actId="1036"/>
          <ac:picMkLst>
            <pc:docMk/>
            <pc:sldMk cId="3996148043" sldId="303"/>
            <ac:picMk id="41990" creationId="{929A7DAB-4348-C224-2A63-CE68B5E79390}"/>
          </ac:picMkLst>
        </pc:picChg>
        <pc:picChg chg="add mod">
          <ac:chgData name="Igor Fonseca" userId="c5f3262410fe781c" providerId="LiveId" clId="{5FD936DD-54D3-401E-9E05-8B793880DCBB}" dt="2023-07-05T15:17:56.576" v="14271" actId="1036"/>
          <ac:picMkLst>
            <pc:docMk/>
            <pc:sldMk cId="3996148043" sldId="303"/>
            <ac:picMk id="41992" creationId="{6C8CAA43-5A9F-5E21-230B-2E99C1E1AAF0}"/>
          </ac:picMkLst>
        </pc:picChg>
      </pc:sldChg>
      <pc:sldChg chg="addSp delSp modSp add mod modAnim">
        <pc:chgData name="Igor Fonseca" userId="c5f3262410fe781c" providerId="LiveId" clId="{5FD936DD-54D3-401E-9E05-8B793880DCBB}" dt="2023-07-04T20:34:42.850" v="14017" actId="1076"/>
        <pc:sldMkLst>
          <pc:docMk/>
          <pc:sldMk cId="881797817" sldId="304"/>
        </pc:sldMkLst>
        <pc:spChg chg="mod">
          <ac:chgData name="Igor Fonseca" userId="c5f3262410fe781c" providerId="LiveId" clId="{5FD936DD-54D3-401E-9E05-8B793880DCBB}" dt="2023-07-04T13:48:32.433" v="13555" actId="20577"/>
          <ac:spMkLst>
            <pc:docMk/>
            <pc:sldMk cId="881797817" sldId="304"/>
            <ac:spMk id="3" creationId="{A13D7D5A-B2B1-DE27-97FF-56188852E3FA}"/>
          </ac:spMkLst>
        </pc:spChg>
        <pc:spChg chg="add del">
          <ac:chgData name="Igor Fonseca" userId="c5f3262410fe781c" providerId="LiveId" clId="{5FD936DD-54D3-401E-9E05-8B793880DCBB}" dt="2023-07-04T13:50:07.330" v="13559"/>
          <ac:spMkLst>
            <pc:docMk/>
            <pc:sldMk cId="881797817" sldId="304"/>
            <ac:spMk id="4" creationId="{9121F2D3-F86E-A9B1-13A4-DCAE263B39AA}"/>
          </ac:spMkLst>
        </pc:spChg>
        <pc:spChg chg="del">
          <ac:chgData name="Igor Fonseca" userId="c5f3262410fe781c" providerId="LiveId" clId="{5FD936DD-54D3-401E-9E05-8B793880DCBB}" dt="2023-07-04T13:48:15.470" v="13528" actId="478"/>
          <ac:spMkLst>
            <pc:docMk/>
            <pc:sldMk cId="881797817" sldId="304"/>
            <ac:spMk id="7" creationId="{B027A6ED-1212-D866-98DB-1B132A6A73CF}"/>
          </ac:spMkLst>
        </pc:spChg>
        <pc:spChg chg="add mod">
          <ac:chgData name="Igor Fonseca" userId="c5f3262410fe781c" providerId="LiveId" clId="{5FD936DD-54D3-401E-9E05-8B793880DCBB}" dt="2023-07-04T20:29:56.330" v="13913" actId="14100"/>
          <ac:spMkLst>
            <pc:docMk/>
            <pc:sldMk cId="881797817" sldId="304"/>
            <ac:spMk id="12" creationId="{6FB5CE75-9F09-B815-8C34-F18ADE4FB052}"/>
          </ac:spMkLst>
        </pc:spChg>
        <pc:spChg chg="add del mod">
          <ac:chgData name="Igor Fonseca" userId="c5f3262410fe781c" providerId="LiveId" clId="{5FD936DD-54D3-401E-9E05-8B793880DCBB}" dt="2023-07-04T14:10:25.912" v="13651" actId="478"/>
          <ac:spMkLst>
            <pc:docMk/>
            <pc:sldMk cId="881797817" sldId="304"/>
            <ac:spMk id="13" creationId="{1E4DC4A1-EFC1-0B52-E284-D4288A5B35F6}"/>
          </ac:spMkLst>
        </pc:spChg>
        <pc:spChg chg="add del">
          <ac:chgData name="Igor Fonseca" userId="c5f3262410fe781c" providerId="LiveId" clId="{5FD936DD-54D3-401E-9E05-8B793880DCBB}" dt="2023-07-04T20:34:39.607" v="14015" actId="478"/>
          <ac:spMkLst>
            <pc:docMk/>
            <pc:sldMk cId="881797817" sldId="304"/>
            <ac:spMk id="15" creationId="{8443C6DF-F7B3-9616-C3B4-894736B2C462}"/>
          </ac:spMkLst>
        </pc:spChg>
        <pc:picChg chg="add mod">
          <ac:chgData name="Igor Fonseca" userId="c5f3262410fe781c" providerId="LiveId" clId="{5FD936DD-54D3-401E-9E05-8B793880DCBB}" dt="2023-07-04T13:48:47.610" v="13557"/>
          <ac:picMkLst>
            <pc:docMk/>
            <pc:sldMk cId="881797817" sldId="304"/>
            <ac:picMk id="2" creationId="{8ED96382-D944-C1A3-661D-A3A016F48159}"/>
          </ac:picMkLst>
        </pc:picChg>
        <pc:picChg chg="del">
          <ac:chgData name="Igor Fonseca" userId="c5f3262410fe781c" providerId="LiveId" clId="{5FD936DD-54D3-401E-9E05-8B793880DCBB}" dt="2023-07-04T13:48:15.470" v="13528" actId="478"/>
          <ac:picMkLst>
            <pc:docMk/>
            <pc:sldMk cId="881797817" sldId="304"/>
            <ac:picMk id="5" creationId="{EBF08D01-C266-C0C0-0F0A-60684DCD5ACE}"/>
          </ac:picMkLst>
        </pc:picChg>
        <pc:picChg chg="add del mod">
          <ac:chgData name="Igor Fonseca" userId="c5f3262410fe781c" providerId="LiveId" clId="{5FD936DD-54D3-401E-9E05-8B793880DCBB}" dt="2023-07-04T13:50:58.269" v="13565" actId="478"/>
          <ac:picMkLst>
            <pc:docMk/>
            <pc:sldMk cId="881797817" sldId="304"/>
            <ac:picMk id="6" creationId="{EE77AEAF-AA74-EB34-DBD4-60A39AD372CF}"/>
          </ac:picMkLst>
        </pc:picChg>
        <pc:picChg chg="add mod modCrop">
          <ac:chgData name="Igor Fonseca" userId="c5f3262410fe781c" providerId="LiveId" clId="{5FD936DD-54D3-401E-9E05-8B793880DCBB}" dt="2023-07-04T14:07:50.790" v="13634" actId="14100"/>
          <ac:picMkLst>
            <pc:docMk/>
            <pc:sldMk cId="881797817" sldId="304"/>
            <ac:picMk id="8" creationId="{D4132579-6124-A4AF-456B-A4B9065EBC8A}"/>
          </ac:picMkLst>
        </pc:picChg>
        <pc:picChg chg="add del mod">
          <ac:chgData name="Igor Fonseca" userId="c5f3262410fe781c" providerId="LiveId" clId="{5FD936DD-54D3-401E-9E05-8B793880DCBB}" dt="2023-07-04T20:34:42.850" v="14017" actId="1076"/>
          <ac:picMkLst>
            <pc:docMk/>
            <pc:sldMk cId="881797817" sldId="304"/>
            <ac:picMk id="9" creationId="{D0BC3094-C81E-32DA-73E0-7162AB4ED731}"/>
          </ac:picMkLst>
        </pc:picChg>
        <pc:picChg chg="add mod">
          <ac:chgData name="Igor Fonseca" userId="c5f3262410fe781c" providerId="LiveId" clId="{5FD936DD-54D3-401E-9E05-8B793880DCBB}" dt="2023-07-04T14:07:55.025" v="13636" actId="14100"/>
          <ac:picMkLst>
            <pc:docMk/>
            <pc:sldMk cId="881797817" sldId="304"/>
            <ac:picMk id="10" creationId="{C93104DB-7610-FF6A-2649-2E4B41269F30}"/>
          </ac:picMkLst>
        </pc:picChg>
        <pc:picChg chg="add del mod">
          <ac:chgData name="Igor Fonseca" userId="c5f3262410fe781c" providerId="LiveId" clId="{5FD936DD-54D3-401E-9E05-8B793880DCBB}" dt="2023-07-04T20:34:32.870" v="14011"/>
          <ac:picMkLst>
            <pc:docMk/>
            <pc:sldMk cId="881797817" sldId="304"/>
            <ac:picMk id="16" creationId="{524DA8C8-5F82-ED57-A7E6-A0798E8D5EE7}"/>
          </ac:picMkLst>
        </pc:picChg>
        <pc:picChg chg="del">
          <ac:chgData name="Igor Fonseca" userId="c5f3262410fe781c" providerId="LiveId" clId="{5FD936DD-54D3-401E-9E05-8B793880DCBB}" dt="2023-07-04T13:48:36.793" v="13556" actId="478"/>
          <ac:picMkLst>
            <pc:docMk/>
            <pc:sldMk cId="881797817" sldId="304"/>
            <ac:picMk id="21" creationId="{58B60027-FDEA-2E6C-8BD1-C77868DC22A5}"/>
          </ac:picMkLst>
        </pc:picChg>
        <pc:picChg chg="del">
          <ac:chgData name="Igor Fonseca" userId="c5f3262410fe781c" providerId="LiveId" clId="{5FD936DD-54D3-401E-9E05-8B793880DCBB}" dt="2023-07-04T13:48:15.470" v="13528" actId="478"/>
          <ac:picMkLst>
            <pc:docMk/>
            <pc:sldMk cId="881797817" sldId="304"/>
            <ac:picMk id="41988" creationId="{3A7FBB67-D034-2050-A8CC-70E0466EFE3C}"/>
          </ac:picMkLst>
        </pc:picChg>
        <pc:picChg chg="del">
          <ac:chgData name="Igor Fonseca" userId="c5f3262410fe781c" providerId="LiveId" clId="{5FD936DD-54D3-401E-9E05-8B793880DCBB}" dt="2023-07-04T13:48:15.470" v="13528" actId="478"/>
          <ac:picMkLst>
            <pc:docMk/>
            <pc:sldMk cId="881797817" sldId="304"/>
            <ac:picMk id="41990" creationId="{929A7DAB-4348-C224-2A63-CE68B5E79390}"/>
          </ac:picMkLst>
        </pc:picChg>
        <pc:picChg chg="del">
          <ac:chgData name="Igor Fonseca" userId="c5f3262410fe781c" providerId="LiveId" clId="{5FD936DD-54D3-401E-9E05-8B793880DCBB}" dt="2023-07-04T13:48:15.470" v="13528" actId="478"/>
          <ac:picMkLst>
            <pc:docMk/>
            <pc:sldMk cId="881797817" sldId="304"/>
            <ac:picMk id="41992" creationId="{6C8CAA43-5A9F-5E21-230B-2E99C1E1AAF0}"/>
          </ac:picMkLst>
        </pc:picChg>
        <pc:picChg chg="add mod">
          <ac:chgData name="Igor Fonseca" userId="c5f3262410fe781c" providerId="LiveId" clId="{5FD936DD-54D3-401E-9E05-8B793880DCBB}" dt="2023-07-04T20:29:53.050" v="13912" actId="1076"/>
          <ac:picMkLst>
            <pc:docMk/>
            <pc:sldMk cId="881797817" sldId="304"/>
            <ac:picMk id="43012" creationId="{AE8328EB-29D4-5231-953A-7C660813BAB5}"/>
          </ac:picMkLst>
        </pc:picChg>
      </pc:sldChg>
      <pc:sldChg chg="addSp delSp modSp add mod delAnim modAnim">
        <pc:chgData name="Igor Fonseca" userId="c5f3262410fe781c" providerId="LiveId" clId="{5FD936DD-54D3-401E-9E05-8B793880DCBB}" dt="2023-07-19T20:34:13.533" v="15063" actId="478"/>
        <pc:sldMkLst>
          <pc:docMk/>
          <pc:sldMk cId="2464619949" sldId="305"/>
        </pc:sldMkLst>
        <pc:spChg chg="add del">
          <ac:chgData name="Igor Fonseca" userId="c5f3262410fe781c" providerId="LiveId" clId="{5FD936DD-54D3-401E-9E05-8B793880DCBB}" dt="2023-07-04T14:34:08.158" v="13686" actId="22"/>
          <ac:spMkLst>
            <pc:docMk/>
            <pc:sldMk cId="2464619949" sldId="305"/>
            <ac:spMk id="6" creationId="{E1F916B4-EFB4-1AC2-BF90-92D80A589563}"/>
          </ac:spMkLst>
        </pc:spChg>
        <pc:spChg chg="del">
          <ac:chgData name="Igor Fonseca" userId="c5f3262410fe781c" providerId="LiveId" clId="{5FD936DD-54D3-401E-9E05-8B793880DCBB}" dt="2023-07-04T14:32:57.387" v="13679" actId="478"/>
          <ac:spMkLst>
            <pc:docMk/>
            <pc:sldMk cId="2464619949" sldId="305"/>
            <ac:spMk id="12" creationId="{6FB5CE75-9F09-B815-8C34-F18ADE4FB052}"/>
          </ac:spMkLst>
        </pc:spChg>
        <pc:spChg chg="add del mod">
          <ac:chgData name="Igor Fonseca" userId="c5f3262410fe781c" providerId="LiveId" clId="{5FD936DD-54D3-401E-9E05-8B793880DCBB}" dt="2023-07-04T20:30:06.970" v="13915" actId="478"/>
          <ac:spMkLst>
            <pc:docMk/>
            <pc:sldMk cId="2464619949" sldId="305"/>
            <ac:spMk id="13" creationId="{21F05F6B-289F-715D-D6A5-140B65B84268}"/>
          </ac:spMkLst>
        </pc:spChg>
        <pc:spChg chg="add mod">
          <ac:chgData name="Igor Fonseca" userId="c5f3262410fe781c" providerId="LiveId" clId="{5FD936DD-54D3-401E-9E05-8B793880DCBB}" dt="2023-07-04T20:34:14.670" v="14006" actId="20577"/>
          <ac:spMkLst>
            <pc:docMk/>
            <pc:sldMk cId="2464619949" sldId="305"/>
            <ac:spMk id="16" creationId="{FDF54C97-7E53-7BD0-17F6-FFC0ECB53804}"/>
          </ac:spMkLst>
        </pc:spChg>
        <pc:picChg chg="add del">
          <ac:chgData name="Igor Fonseca" userId="c5f3262410fe781c" providerId="LiveId" clId="{5FD936DD-54D3-401E-9E05-8B793880DCBB}" dt="2023-07-19T20:34:13.533" v="15063" actId="478"/>
          <ac:picMkLst>
            <pc:docMk/>
            <pc:sldMk cId="2464619949" sldId="305"/>
            <ac:picMk id="2" creationId="{8ED96382-D944-C1A3-661D-A3A016F48159}"/>
          </ac:picMkLst>
        </pc:picChg>
        <pc:picChg chg="add mod ord">
          <ac:chgData name="Igor Fonseca" userId="c5f3262410fe781c" providerId="LiveId" clId="{5FD936DD-54D3-401E-9E05-8B793880DCBB}" dt="2023-07-04T16:34:42.737" v="13814" actId="14100"/>
          <ac:picMkLst>
            <pc:docMk/>
            <pc:sldMk cId="2464619949" sldId="305"/>
            <ac:picMk id="4" creationId="{9942BB93-FBA0-9387-62A8-44B3700C24A1}"/>
          </ac:picMkLst>
        </pc:picChg>
        <pc:picChg chg="add del mod">
          <ac:chgData name="Igor Fonseca" userId="c5f3262410fe781c" providerId="LiveId" clId="{5FD936DD-54D3-401E-9E05-8B793880DCBB}" dt="2023-07-19T20:33:58.829" v="15061"/>
          <ac:picMkLst>
            <pc:docMk/>
            <pc:sldMk cId="2464619949" sldId="305"/>
            <ac:picMk id="5" creationId="{CD55F784-DE63-8118-1E53-4144124E2A6B}"/>
          </ac:picMkLst>
        </pc:picChg>
        <pc:picChg chg="add mod">
          <ac:chgData name="Igor Fonseca" userId="c5f3262410fe781c" providerId="LiveId" clId="{5FD936DD-54D3-401E-9E05-8B793880DCBB}" dt="2023-07-19T20:34:11.209" v="15062"/>
          <ac:picMkLst>
            <pc:docMk/>
            <pc:sldMk cId="2464619949" sldId="305"/>
            <ac:picMk id="6" creationId="{718DFC7E-B561-1BDD-242D-9EB9518AB252}"/>
          </ac:picMkLst>
        </pc:picChg>
        <pc:picChg chg="add del mod">
          <ac:chgData name="Igor Fonseca" userId="c5f3262410fe781c" providerId="LiveId" clId="{5FD936DD-54D3-401E-9E05-8B793880DCBB}" dt="2023-07-04T16:34:15.454" v="13788" actId="478"/>
          <ac:picMkLst>
            <pc:docMk/>
            <pc:sldMk cId="2464619949" sldId="305"/>
            <ac:picMk id="7" creationId="{F3275091-3F13-30EE-913B-06BD5595D1A2}"/>
          </ac:picMkLst>
        </pc:picChg>
        <pc:picChg chg="del">
          <ac:chgData name="Igor Fonseca" userId="c5f3262410fe781c" providerId="LiveId" clId="{5FD936DD-54D3-401E-9E05-8B793880DCBB}" dt="2023-07-04T14:32:53.240" v="13676" actId="478"/>
          <ac:picMkLst>
            <pc:docMk/>
            <pc:sldMk cId="2464619949" sldId="305"/>
            <ac:picMk id="8" creationId="{D4132579-6124-A4AF-456B-A4B9065EBC8A}"/>
          </ac:picMkLst>
        </pc:picChg>
        <pc:picChg chg="del">
          <ac:chgData name="Igor Fonseca" userId="c5f3262410fe781c" providerId="LiveId" clId="{5FD936DD-54D3-401E-9E05-8B793880DCBB}" dt="2023-07-04T14:32:54.170" v="13677" actId="478"/>
          <ac:picMkLst>
            <pc:docMk/>
            <pc:sldMk cId="2464619949" sldId="305"/>
            <ac:picMk id="9" creationId="{D0BC3094-C81E-32DA-73E0-7162AB4ED731}"/>
          </ac:picMkLst>
        </pc:picChg>
        <pc:picChg chg="del">
          <ac:chgData name="Igor Fonseca" userId="c5f3262410fe781c" providerId="LiveId" clId="{5FD936DD-54D3-401E-9E05-8B793880DCBB}" dt="2023-07-04T14:32:54.760" v="13678" actId="478"/>
          <ac:picMkLst>
            <pc:docMk/>
            <pc:sldMk cId="2464619949" sldId="305"/>
            <ac:picMk id="10" creationId="{C93104DB-7610-FF6A-2649-2E4B41269F30}"/>
          </ac:picMkLst>
        </pc:picChg>
        <pc:picChg chg="add del mod">
          <ac:chgData name="Igor Fonseca" userId="c5f3262410fe781c" providerId="LiveId" clId="{5FD936DD-54D3-401E-9E05-8B793880DCBB}" dt="2023-07-04T15:44:34.850" v="13711" actId="478"/>
          <ac:picMkLst>
            <pc:docMk/>
            <pc:sldMk cId="2464619949" sldId="305"/>
            <ac:picMk id="11" creationId="{DEBAA9F1-F812-90F6-9BAB-6F9C948946A3}"/>
          </ac:picMkLst>
        </pc:picChg>
        <pc:picChg chg="add mod">
          <ac:chgData name="Igor Fonseca" userId="c5f3262410fe781c" providerId="LiveId" clId="{5FD936DD-54D3-401E-9E05-8B793880DCBB}" dt="2023-07-04T16:34:16.766" v="13789"/>
          <ac:picMkLst>
            <pc:docMk/>
            <pc:sldMk cId="2464619949" sldId="305"/>
            <ac:picMk id="14" creationId="{DB162FC4-CB87-F39D-D13B-BECB6129E8E5}"/>
          </ac:picMkLst>
        </pc:picChg>
        <pc:picChg chg="add mod">
          <ac:chgData name="Igor Fonseca" userId="c5f3262410fe781c" providerId="LiveId" clId="{5FD936DD-54D3-401E-9E05-8B793880DCBB}" dt="2023-07-04T20:28:59.600" v="13903" actId="1076"/>
          <ac:picMkLst>
            <pc:docMk/>
            <pc:sldMk cId="2464619949" sldId="305"/>
            <ac:picMk id="15" creationId="{8AA68C34-27FA-EBED-9E3D-C2CF98F46159}"/>
          </ac:picMkLst>
        </pc:picChg>
        <pc:picChg chg="add del mod">
          <ac:chgData name="Igor Fonseca" userId="c5f3262410fe781c" providerId="LiveId" clId="{5FD936DD-54D3-401E-9E05-8B793880DCBB}" dt="2023-07-04T20:34:34.310" v="14013"/>
          <ac:picMkLst>
            <pc:docMk/>
            <pc:sldMk cId="2464619949" sldId="305"/>
            <ac:picMk id="17" creationId="{B8AAA97E-86CB-FF4A-E276-895AABC64F52}"/>
          </ac:picMkLst>
        </pc:picChg>
        <pc:picChg chg="add del mod">
          <ac:chgData name="Igor Fonseca" userId="c5f3262410fe781c" providerId="LiveId" clId="{5FD936DD-54D3-401E-9E05-8B793880DCBB}" dt="2023-07-04T20:34:52.506" v="14019"/>
          <ac:picMkLst>
            <pc:docMk/>
            <pc:sldMk cId="2464619949" sldId="305"/>
            <ac:picMk id="18" creationId="{B04AB29C-EF8A-F220-2D0B-46F506ED111B}"/>
          </ac:picMkLst>
        </pc:picChg>
        <pc:picChg chg="add del mod">
          <ac:chgData name="Igor Fonseca" userId="c5f3262410fe781c" providerId="LiveId" clId="{5FD936DD-54D3-401E-9E05-8B793880DCBB}" dt="2023-07-05T14:51:17.859" v="14035" actId="478"/>
          <ac:picMkLst>
            <pc:docMk/>
            <pc:sldMk cId="2464619949" sldId="305"/>
            <ac:picMk id="19" creationId="{D3C78973-C940-0B71-99E4-6129DDB249BC}"/>
          </ac:picMkLst>
        </pc:picChg>
        <pc:picChg chg="add del mod">
          <ac:chgData name="Igor Fonseca" userId="c5f3262410fe781c" providerId="LiveId" clId="{5FD936DD-54D3-401E-9E05-8B793880DCBB}" dt="2023-07-05T14:49:53.937" v="14029" actId="478"/>
          <ac:picMkLst>
            <pc:docMk/>
            <pc:sldMk cId="2464619949" sldId="305"/>
            <ac:picMk id="20" creationId="{097D05D9-B1DF-9469-A95F-6C563DCA3A55}"/>
          </ac:picMkLst>
        </pc:picChg>
        <pc:picChg chg="del">
          <ac:chgData name="Igor Fonseca" userId="c5f3262410fe781c" providerId="LiveId" clId="{5FD936DD-54D3-401E-9E05-8B793880DCBB}" dt="2023-07-04T14:32:58.410" v="13680" actId="478"/>
          <ac:picMkLst>
            <pc:docMk/>
            <pc:sldMk cId="2464619949" sldId="305"/>
            <ac:picMk id="43012" creationId="{AE8328EB-29D4-5231-953A-7C660813BAB5}"/>
          </ac:picMkLst>
        </pc:picChg>
        <pc:picChg chg="add del mod">
          <ac:chgData name="Igor Fonseca" userId="c5f3262410fe781c" providerId="LiveId" clId="{5FD936DD-54D3-401E-9E05-8B793880DCBB}" dt="2023-07-04T20:29:01.692" v="13904" actId="478"/>
          <ac:picMkLst>
            <pc:docMk/>
            <pc:sldMk cId="2464619949" sldId="305"/>
            <ac:picMk id="44034" creationId="{F82781DB-23EA-8F76-F5FF-12890BF9D323}"/>
          </ac:picMkLst>
        </pc:picChg>
      </pc:sldChg>
      <pc:sldChg chg="addSp delSp modSp add mod delAnim">
        <pc:chgData name="Igor Fonseca" userId="c5f3262410fe781c" providerId="LiveId" clId="{5FD936DD-54D3-401E-9E05-8B793880DCBB}" dt="2023-07-19T20:33:51.051" v="15059"/>
        <pc:sldMkLst>
          <pc:docMk/>
          <pc:sldMk cId="798922085" sldId="306"/>
        </pc:sldMkLst>
        <pc:spChg chg="mod">
          <ac:chgData name="Igor Fonseca" userId="c5f3262410fe781c" providerId="LiveId" clId="{5FD936DD-54D3-401E-9E05-8B793880DCBB}" dt="2023-07-05T15:02:32.304" v="14091" actId="20577"/>
          <ac:spMkLst>
            <pc:docMk/>
            <pc:sldMk cId="798922085" sldId="306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5T15:06:24.819" v="14126" actId="113"/>
          <ac:spMkLst>
            <pc:docMk/>
            <pc:sldMk cId="798922085" sldId="306"/>
            <ac:spMk id="9" creationId="{DCE2A441-4F7E-7A7D-2440-DBECE9EE026E}"/>
          </ac:spMkLst>
        </pc:spChg>
        <pc:spChg chg="add del mod">
          <ac:chgData name="Igor Fonseca" userId="c5f3262410fe781c" providerId="LiveId" clId="{5FD936DD-54D3-401E-9E05-8B793880DCBB}" dt="2023-07-05T15:04:51.555" v="14115" actId="478"/>
          <ac:spMkLst>
            <pc:docMk/>
            <pc:sldMk cId="798922085" sldId="306"/>
            <ac:spMk id="10" creationId="{82B52FD3-6250-B8E6-9B76-0D940857A5CC}"/>
          </ac:spMkLst>
        </pc:spChg>
        <pc:spChg chg="add del mod">
          <ac:chgData name="Igor Fonseca" userId="c5f3262410fe781c" providerId="LiveId" clId="{5FD936DD-54D3-401E-9E05-8B793880DCBB}" dt="2023-07-05T15:06:43.565" v="14128" actId="478"/>
          <ac:spMkLst>
            <pc:docMk/>
            <pc:sldMk cId="798922085" sldId="306"/>
            <ac:spMk id="11" creationId="{1663022C-D90D-265D-ADCC-0E873631A430}"/>
          </ac:spMkLst>
        </pc:spChg>
        <pc:spChg chg="del">
          <ac:chgData name="Igor Fonseca" userId="c5f3262410fe781c" providerId="LiveId" clId="{5FD936DD-54D3-401E-9E05-8B793880DCBB}" dt="2023-07-05T15:01:02.025" v="14050" actId="478"/>
          <ac:spMkLst>
            <pc:docMk/>
            <pc:sldMk cId="798922085" sldId="306"/>
            <ac:spMk id="16" creationId="{FDF54C97-7E53-7BD0-17F6-FFC0ECB53804}"/>
          </ac:spMkLst>
        </pc:spChg>
        <pc:picChg chg="del">
          <ac:chgData name="Igor Fonseca" userId="c5f3262410fe781c" providerId="LiveId" clId="{5FD936DD-54D3-401E-9E05-8B793880DCBB}" dt="2023-07-05T15:00:58.553" v="14047" actId="478"/>
          <ac:picMkLst>
            <pc:docMk/>
            <pc:sldMk cId="798922085" sldId="306"/>
            <ac:picMk id="4" creationId="{9942BB93-FBA0-9387-62A8-44B3700C24A1}"/>
          </ac:picMkLst>
        </pc:picChg>
        <pc:picChg chg="add del mod">
          <ac:chgData name="Igor Fonseca" userId="c5f3262410fe781c" providerId="LiveId" clId="{5FD936DD-54D3-401E-9E05-8B793880DCBB}" dt="2023-07-05T15:01:10.661" v="14052"/>
          <ac:picMkLst>
            <pc:docMk/>
            <pc:sldMk cId="798922085" sldId="306"/>
            <ac:picMk id="5" creationId="{E38A600E-C956-30CC-5066-075C89865ADE}"/>
          </ac:picMkLst>
        </pc:picChg>
        <pc:picChg chg="add del mod">
          <ac:chgData name="Igor Fonseca" userId="c5f3262410fe781c" providerId="LiveId" clId="{5FD936DD-54D3-401E-9E05-8B793880DCBB}" dt="2023-07-05T15:01:30.402" v="14054"/>
          <ac:picMkLst>
            <pc:docMk/>
            <pc:sldMk cId="798922085" sldId="306"/>
            <ac:picMk id="6" creationId="{13F791BA-71CD-16D0-DF04-90E734BDE440}"/>
          </ac:picMkLst>
        </pc:picChg>
        <pc:picChg chg="add mod modCrop">
          <ac:chgData name="Igor Fonseca" userId="c5f3262410fe781c" providerId="LiveId" clId="{5FD936DD-54D3-401E-9E05-8B793880DCBB}" dt="2023-07-19T20:33:51.051" v="15059"/>
          <ac:picMkLst>
            <pc:docMk/>
            <pc:sldMk cId="798922085" sldId="306"/>
            <ac:picMk id="8" creationId="{5688BFFC-83A1-A901-E481-AD49C99B974D}"/>
          </ac:picMkLst>
        </pc:picChg>
        <pc:picChg chg="add mod modCrop">
          <ac:chgData name="Igor Fonseca" userId="c5f3262410fe781c" providerId="LiveId" clId="{5FD936DD-54D3-401E-9E05-8B793880DCBB}" dt="2023-07-05T15:08:13.660" v="14140" actId="1076"/>
          <ac:picMkLst>
            <pc:docMk/>
            <pc:sldMk cId="798922085" sldId="306"/>
            <ac:picMk id="13" creationId="{B01ABB3B-4BDD-73CA-A5CC-39DF454F0A36}"/>
          </ac:picMkLst>
        </pc:picChg>
        <pc:picChg chg="del">
          <ac:chgData name="Igor Fonseca" userId="c5f3262410fe781c" providerId="LiveId" clId="{5FD936DD-54D3-401E-9E05-8B793880DCBB}" dt="2023-07-05T15:00:59.088" v="14048" actId="478"/>
          <ac:picMkLst>
            <pc:docMk/>
            <pc:sldMk cId="798922085" sldId="306"/>
            <ac:picMk id="14" creationId="{DB162FC4-CB87-F39D-D13B-BECB6129E8E5}"/>
          </ac:picMkLst>
        </pc:picChg>
        <pc:picChg chg="del">
          <ac:chgData name="Igor Fonseca" userId="c5f3262410fe781c" providerId="LiveId" clId="{5FD936DD-54D3-401E-9E05-8B793880DCBB}" dt="2023-07-05T15:00:59.923" v="14049" actId="478"/>
          <ac:picMkLst>
            <pc:docMk/>
            <pc:sldMk cId="798922085" sldId="306"/>
            <ac:picMk id="15" creationId="{8AA68C34-27FA-EBED-9E3D-C2CF98F46159}"/>
          </ac:picMkLst>
        </pc:picChg>
        <pc:picChg chg="add mod">
          <ac:chgData name="Igor Fonseca" userId="c5f3262410fe781c" providerId="LiveId" clId="{5FD936DD-54D3-401E-9E05-8B793880DCBB}" dt="2023-07-05T15:09:49.359" v="14154" actId="1076"/>
          <ac:picMkLst>
            <pc:docMk/>
            <pc:sldMk cId="798922085" sldId="306"/>
            <ac:picMk id="45059" creationId="{5C6F918A-EF90-029D-8F96-322FF50CEA0B}"/>
          </ac:picMkLst>
        </pc:picChg>
      </pc:sldChg>
      <pc:sldChg chg="add del setBg">
        <pc:chgData name="Igor Fonseca" userId="c5f3262410fe781c" providerId="LiveId" clId="{5FD936DD-54D3-401E-9E05-8B793880DCBB}" dt="2023-07-05T14:55:04.038" v="14038"/>
        <pc:sldMkLst>
          <pc:docMk/>
          <pc:sldMk cId="2387641147" sldId="306"/>
        </pc:sldMkLst>
      </pc:sldChg>
      <pc:sldChg chg="addSp delSp modSp add mod">
        <pc:chgData name="Igor Fonseca" userId="c5f3262410fe781c" providerId="LiveId" clId="{5FD936DD-54D3-401E-9E05-8B793880DCBB}" dt="2023-07-20T17:32:57.967" v="16213" actId="1036"/>
        <pc:sldMkLst>
          <pc:docMk/>
          <pc:sldMk cId="3961672190" sldId="307"/>
        </pc:sldMkLst>
        <pc:spChg chg="mod">
          <ac:chgData name="Igor Fonseca" userId="c5f3262410fe781c" providerId="LiveId" clId="{5FD936DD-54D3-401E-9E05-8B793880DCBB}" dt="2023-07-19T20:37:34.154" v="15066" actId="20577"/>
          <ac:spMkLst>
            <pc:docMk/>
            <pc:sldMk cId="3961672190" sldId="307"/>
            <ac:spMk id="3" creationId="{A13D7D5A-B2B1-DE27-97FF-56188852E3FA}"/>
          </ac:spMkLst>
        </pc:spChg>
        <pc:spChg chg="add mod">
          <ac:chgData name="Igor Fonseca" userId="c5f3262410fe781c" providerId="LiveId" clId="{5FD936DD-54D3-401E-9E05-8B793880DCBB}" dt="2023-07-05T15:34:37.478" v="14452" actId="1076"/>
          <ac:spMkLst>
            <pc:docMk/>
            <pc:sldMk cId="3961672190" sldId="307"/>
            <ac:spMk id="5" creationId="{E40C2CE5-7FD6-409E-59E7-4FB424F0186E}"/>
          </ac:spMkLst>
        </pc:spChg>
        <pc:spChg chg="del">
          <ac:chgData name="Igor Fonseca" userId="c5f3262410fe781c" providerId="LiveId" clId="{5FD936DD-54D3-401E-9E05-8B793880DCBB}" dt="2023-07-05T15:20:16.572" v="14287" actId="478"/>
          <ac:spMkLst>
            <pc:docMk/>
            <pc:sldMk cId="3961672190" sldId="307"/>
            <ac:spMk id="9" creationId="{DCE2A441-4F7E-7A7D-2440-DBECE9EE026E}"/>
          </ac:spMkLst>
        </pc:spChg>
        <pc:picChg chg="del">
          <ac:chgData name="Igor Fonseca" userId="c5f3262410fe781c" providerId="LiveId" clId="{5FD936DD-54D3-401E-9E05-8B793880DCBB}" dt="2023-07-05T15:22:54.329" v="14402" actId="478"/>
          <ac:picMkLst>
            <pc:docMk/>
            <pc:sldMk cId="3961672190" sldId="307"/>
            <ac:picMk id="2" creationId="{8ED96382-D944-C1A3-661D-A3A016F48159}"/>
          </ac:picMkLst>
        </pc:picChg>
        <pc:picChg chg="add del mod">
          <ac:chgData name="Igor Fonseca" userId="c5f3262410fe781c" providerId="LiveId" clId="{5FD936DD-54D3-401E-9E05-8B793880DCBB}" dt="2023-07-05T15:34:02.801" v="14441" actId="478"/>
          <ac:picMkLst>
            <pc:docMk/>
            <pc:sldMk cId="3961672190" sldId="307"/>
            <ac:picMk id="7" creationId="{04B556AD-9210-B9E8-957D-48724C8708DA}"/>
          </ac:picMkLst>
        </pc:picChg>
        <pc:picChg chg="del">
          <ac:chgData name="Igor Fonseca" userId="c5f3262410fe781c" providerId="LiveId" clId="{5FD936DD-54D3-401E-9E05-8B793880DCBB}" dt="2023-07-05T15:20:17.090" v="14288" actId="478"/>
          <ac:picMkLst>
            <pc:docMk/>
            <pc:sldMk cId="3961672190" sldId="307"/>
            <ac:picMk id="8" creationId="{5688BFFC-83A1-A901-E481-AD49C99B974D}"/>
          </ac:picMkLst>
        </pc:picChg>
        <pc:picChg chg="add del mod">
          <ac:chgData name="Igor Fonseca" userId="c5f3262410fe781c" providerId="LiveId" clId="{5FD936DD-54D3-401E-9E05-8B793880DCBB}" dt="2023-07-05T15:33:58.654" v="14440" actId="478"/>
          <ac:picMkLst>
            <pc:docMk/>
            <pc:sldMk cId="3961672190" sldId="307"/>
            <ac:picMk id="11" creationId="{BA6A406A-72F1-20BD-CC72-F811273DBA5B}"/>
          </ac:picMkLst>
        </pc:picChg>
        <pc:picChg chg="del">
          <ac:chgData name="Igor Fonseca" userId="c5f3262410fe781c" providerId="LiveId" clId="{5FD936DD-54D3-401E-9E05-8B793880DCBB}" dt="2023-07-05T15:20:18.681" v="14290" actId="478"/>
          <ac:picMkLst>
            <pc:docMk/>
            <pc:sldMk cId="3961672190" sldId="307"/>
            <ac:picMk id="13" creationId="{B01ABB3B-4BDD-73CA-A5CC-39DF454F0A36}"/>
          </ac:picMkLst>
        </pc:picChg>
        <pc:picChg chg="add mod">
          <ac:chgData name="Igor Fonseca" userId="c5f3262410fe781c" providerId="LiveId" clId="{5FD936DD-54D3-401E-9E05-8B793880DCBB}" dt="2023-07-20T17:32:57.967" v="16213" actId="1036"/>
          <ac:picMkLst>
            <pc:docMk/>
            <pc:sldMk cId="3961672190" sldId="307"/>
            <ac:picMk id="14" creationId="{569D9446-F27B-96B7-1666-B415FDC3AC53}"/>
          </ac:picMkLst>
        </pc:picChg>
        <pc:picChg chg="add del mod">
          <ac:chgData name="Igor Fonseca" userId="c5f3262410fe781c" providerId="LiveId" clId="{5FD936DD-54D3-401E-9E05-8B793880DCBB}" dt="2023-07-05T15:34:11.478" v="14444" actId="478"/>
          <ac:picMkLst>
            <pc:docMk/>
            <pc:sldMk cId="3961672190" sldId="307"/>
            <ac:picMk id="16" creationId="{7E3048B9-0F20-2D24-A5D6-49554EDA72B1}"/>
          </ac:picMkLst>
        </pc:picChg>
        <pc:picChg chg="add mod">
          <ac:chgData name="Igor Fonseca" userId="c5f3262410fe781c" providerId="LiveId" clId="{5FD936DD-54D3-401E-9E05-8B793880DCBB}" dt="2023-07-05T15:35:10.348" v="14453"/>
          <ac:picMkLst>
            <pc:docMk/>
            <pc:sldMk cId="3961672190" sldId="307"/>
            <ac:picMk id="17" creationId="{83BA7BF5-AAB1-A87F-D5A6-7DACB3AC0E31}"/>
          </ac:picMkLst>
        </pc:picChg>
        <pc:picChg chg="del">
          <ac:chgData name="Igor Fonseca" userId="c5f3262410fe781c" providerId="LiveId" clId="{5FD936DD-54D3-401E-9E05-8B793880DCBB}" dt="2023-07-05T15:20:18.098" v="14289" actId="478"/>
          <ac:picMkLst>
            <pc:docMk/>
            <pc:sldMk cId="3961672190" sldId="307"/>
            <ac:picMk id="45059" creationId="{5C6F918A-EF90-029D-8F96-322FF50CEA0B}"/>
          </ac:picMkLst>
        </pc:picChg>
        <pc:picChg chg="add del mod">
          <ac:chgData name="Igor Fonseca" userId="c5f3262410fe781c" providerId="LiveId" clId="{5FD936DD-54D3-401E-9E05-8B793880DCBB}" dt="2023-07-05T15:29:00.846" v="14434" actId="478"/>
          <ac:picMkLst>
            <pc:docMk/>
            <pc:sldMk cId="3961672190" sldId="307"/>
            <ac:picMk id="47106" creationId="{8118FB3A-0522-0060-1B5F-453A84495C00}"/>
          </ac:picMkLst>
        </pc:picChg>
        <pc:picChg chg="add del mod">
          <ac:chgData name="Igor Fonseca" userId="c5f3262410fe781c" providerId="LiveId" clId="{5FD936DD-54D3-401E-9E05-8B793880DCBB}" dt="2023-07-05T15:29:00.475" v="14433" actId="478"/>
          <ac:picMkLst>
            <pc:docMk/>
            <pc:sldMk cId="3961672190" sldId="307"/>
            <ac:picMk id="47108" creationId="{4C952CAD-7900-5FD7-48B2-A00E1F3A38F5}"/>
          </ac:picMkLst>
        </pc:picChg>
        <pc:picChg chg="add del mod">
          <ac:chgData name="Igor Fonseca" userId="c5f3262410fe781c" providerId="LiveId" clId="{5FD936DD-54D3-401E-9E05-8B793880DCBB}" dt="2023-07-05T15:28:59.920" v="14432" actId="478"/>
          <ac:picMkLst>
            <pc:docMk/>
            <pc:sldMk cId="3961672190" sldId="307"/>
            <ac:picMk id="47110" creationId="{197DDEAA-CAB7-345A-0F75-8A663B284C4B}"/>
          </ac:picMkLst>
        </pc:picChg>
      </pc:sldChg>
      <pc:sldChg chg="addSp delSp modSp add mod ord">
        <pc:chgData name="Igor Fonseca" userId="c5f3262410fe781c" providerId="LiveId" clId="{5FD936DD-54D3-401E-9E05-8B793880DCBB}" dt="2023-07-19T21:25:01.104" v="15484" actId="20577"/>
        <pc:sldMkLst>
          <pc:docMk/>
          <pc:sldMk cId="4286032680" sldId="308"/>
        </pc:sldMkLst>
        <pc:spChg chg="add mod">
          <ac:chgData name="Igor Fonseca" userId="c5f3262410fe781c" providerId="LiveId" clId="{5FD936DD-54D3-401E-9E05-8B793880DCBB}" dt="2023-07-19T21:24:04.063" v="15456" actId="14100"/>
          <ac:spMkLst>
            <pc:docMk/>
            <pc:sldMk cId="4286032680" sldId="308"/>
            <ac:spMk id="5" creationId="{AC9C1FD6-CD81-12C5-EA8B-E1E3771F6491}"/>
          </ac:spMkLst>
        </pc:spChg>
        <pc:spChg chg="mod">
          <ac:chgData name="Igor Fonseca" userId="c5f3262410fe781c" providerId="LiveId" clId="{5FD936DD-54D3-401E-9E05-8B793880DCBB}" dt="2023-07-19T21:25:01.104" v="15484" actId="20577"/>
          <ac:spMkLst>
            <pc:docMk/>
            <pc:sldMk cId="4286032680" sldId="308"/>
            <ac:spMk id="6" creationId="{7152C13C-0C6B-B44E-DFA8-6BDFD89B6C1A}"/>
          </ac:spMkLst>
        </pc:spChg>
        <pc:spChg chg="add del mod">
          <ac:chgData name="Igor Fonseca" userId="c5f3262410fe781c" providerId="LiveId" clId="{5FD936DD-54D3-401E-9E05-8B793880DCBB}" dt="2023-07-19T21:03:55.744" v="15265" actId="478"/>
          <ac:spMkLst>
            <pc:docMk/>
            <pc:sldMk cId="4286032680" sldId="308"/>
            <ac:spMk id="7" creationId="{0E2DD388-D142-874D-2865-B05D993CF509}"/>
          </ac:spMkLst>
        </pc:spChg>
        <pc:spChg chg="del">
          <ac:chgData name="Igor Fonseca" userId="c5f3262410fe781c" providerId="LiveId" clId="{5FD936DD-54D3-401E-9E05-8B793880DCBB}" dt="2023-07-19T20:48:10.341" v="15069" actId="478"/>
          <ac:spMkLst>
            <pc:docMk/>
            <pc:sldMk cId="4286032680" sldId="308"/>
            <ac:spMk id="8" creationId="{D492C4BA-A179-558F-5072-F7F8DA85459C}"/>
          </ac:spMkLst>
        </pc:spChg>
        <pc:spChg chg="add mod">
          <ac:chgData name="Igor Fonseca" userId="c5f3262410fe781c" providerId="LiveId" clId="{5FD936DD-54D3-401E-9E05-8B793880DCBB}" dt="2023-07-19T21:24:01.420" v="15455" actId="14100"/>
          <ac:spMkLst>
            <pc:docMk/>
            <pc:sldMk cId="4286032680" sldId="308"/>
            <ac:spMk id="11" creationId="{6560F389-46B0-E6C5-F57E-FDC448AB07DD}"/>
          </ac:spMkLst>
        </pc:spChg>
        <pc:spChg chg="add mod">
          <ac:chgData name="Igor Fonseca" userId="c5f3262410fe781c" providerId="LiveId" clId="{5FD936DD-54D3-401E-9E05-8B793880DCBB}" dt="2023-07-19T21:23:58.556" v="15454" actId="14100"/>
          <ac:spMkLst>
            <pc:docMk/>
            <pc:sldMk cId="4286032680" sldId="308"/>
            <ac:spMk id="13" creationId="{A7152E39-203A-15B3-A8DE-8CA91904EEA8}"/>
          </ac:spMkLst>
        </pc:spChg>
        <pc:spChg chg="add mod">
          <ac:chgData name="Igor Fonseca" userId="c5f3262410fe781c" providerId="LiveId" clId="{5FD936DD-54D3-401E-9E05-8B793880DCBB}" dt="2023-07-19T21:23:50.784" v="15452" actId="14100"/>
          <ac:spMkLst>
            <pc:docMk/>
            <pc:sldMk cId="4286032680" sldId="308"/>
            <ac:spMk id="15" creationId="{7F5177DB-0693-583E-FD7B-DA9D9F686112}"/>
          </ac:spMkLst>
        </pc:spChg>
        <pc:spChg chg="add mod">
          <ac:chgData name="Igor Fonseca" userId="c5f3262410fe781c" providerId="LiveId" clId="{5FD936DD-54D3-401E-9E05-8B793880DCBB}" dt="2023-07-19T21:23:55.545" v="15453" actId="14100"/>
          <ac:spMkLst>
            <pc:docMk/>
            <pc:sldMk cId="4286032680" sldId="308"/>
            <ac:spMk id="17" creationId="{8781F2E9-3DE4-003E-7308-4AADD07D672F}"/>
          </ac:spMkLst>
        </pc:spChg>
        <pc:picChg chg="add del mod">
          <ac:chgData name="Igor Fonseca" userId="c5f3262410fe781c" providerId="LiveId" clId="{5FD936DD-54D3-401E-9E05-8B793880DCBB}" dt="2023-07-19T20:49:56.337" v="15092" actId="478"/>
          <ac:picMkLst>
            <pc:docMk/>
            <pc:sldMk cId="4286032680" sldId="308"/>
            <ac:picMk id="2" creationId="{52E2D33A-9BD8-DB29-1912-2056896EB2E6}"/>
          </ac:picMkLst>
        </pc:picChg>
        <pc:picChg chg="del">
          <ac:chgData name="Igor Fonseca" userId="c5f3262410fe781c" providerId="LiveId" clId="{5FD936DD-54D3-401E-9E05-8B793880DCBB}" dt="2023-07-19T20:48:08.825" v="15068" actId="478"/>
          <ac:picMkLst>
            <pc:docMk/>
            <pc:sldMk cId="4286032680" sldId="308"/>
            <ac:picMk id="4" creationId="{06A6436D-2C14-283A-29A3-A236045673CC}"/>
          </ac:picMkLst>
        </pc:picChg>
        <pc:picChg chg="del">
          <ac:chgData name="Igor Fonseca" userId="c5f3262410fe781c" providerId="LiveId" clId="{5FD936DD-54D3-401E-9E05-8B793880DCBB}" dt="2023-07-19T20:48:11.271" v="15070" actId="478"/>
          <ac:picMkLst>
            <pc:docMk/>
            <pc:sldMk cId="4286032680" sldId="308"/>
            <ac:picMk id="10" creationId="{9C91F6BF-8BAC-E361-8B05-B9996644AD6E}"/>
          </ac:picMkLst>
        </pc:picChg>
        <pc:picChg chg="add del mod">
          <ac:chgData name="Igor Fonseca" userId="c5f3262410fe781c" providerId="LiveId" clId="{5FD936DD-54D3-401E-9E05-8B793880DCBB}" dt="2023-07-19T21:24:39.452" v="15458"/>
          <ac:picMkLst>
            <pc:docMk/>
            <pc:sldMk cId="4286032680" sldId="308"/>
            <ac:picMk id="18" creationId="{7A211403-D175-AF5C-2FC6-3FB5B9437A4B}"/>
          </ac:picMkLst>
        </pc:picChg>
        <pc:picChg chg="add mod">
          <ac:chgData name="Igor Fonseca" userId="c5f3262410fe781c" providerId="LiveId" clId="{5FD936DD-54D3-401E-9E05-8B793880DCBB}" dt="2023-07-19T21:24:52.587" v="15459"/>
          <ac:picMkLst>
            <pc:docMk/>
            <pc:sldMk cId="4286032680" sldId="308"/>
            <ac:picMk id="19" creationId="{53B0E734-0466-B13F-9BAC-79288602E6CC}"/>
          </ac:picMkLst>
        </pc:picChg>
        <pc:picChg chg="add mod">
          <ac:chgData name="Igor Fonseca" userId="c5f3262410fe781c" providerId="LiveId" clId="{5FD936DD-54D3-401E-9E05-8B793880DCBB}" dt="2023-07-19T21:00:00.591" v="15249" actId="1076"/>
          <ac:picMkLst>
            <pc:docMk/>
            <pc:sldMk cId="4286032680" sldId="308"/>
            <ac:picMk id="1026" creationId="{7A639FFC-C330-72A0-83CE-D0737D6AB677}"/>
          </ac:picMkLst>
        </pc:picChg>
        <pc:picChg chg="add mod">
          <ac:chgData name="Igor Fonseca" userId="c5f3262410fe781c" providerId="LiveId" clId="{5FD936DD-54D3-401E-9E05-8B793880DCBB}" dt="2023-07-19T21:00:00.591" v="15249" actId="1076"/>
          <ac:picMkLst>
            <pc:docMk/>
            <pc:sldMk cId="4286032680" sldId="308"/>
            <ac:picMk id="1028" creationId="{2AE2F67F-D78E-6667-FCA3-2EC4C3B03FEA}"/>
          </ac:picMkLst>
        </pc:picChg>
        <pc:picChg chg="add mod">
          <ac:chgData name="Igor Fonseca" userId="c5f3262410fe781c" providerId="LiveId" clId="{5FD936DD-54D3-401E-9E05-8B793880DCBB}" dt="2023-07-19T21:00:00.591" v="15249" actId="1076"/>
          <ac:picMkLst>
            <pc:docMk/>
            <pc:sldMk cId="4286032680" sldId="308"/>
            <ac:picMk id="1030" creationId="{E01AFDEE-34DF-A190-C156-043674D0CE11}"/>
          </ac:picMkLst>
        </pc:picChg>
        <pc:picChg chg="add del mod">
          <ac:chgData name="Igor Fonseca" userId="c5f3262410fe781c" providerId="LiveId" clId="{5FD936DD-54D3-401E-9E05-8B793880DCBB}" dt="2023-07-19T21:00:11.453" v="15250" actId="1076"/>
          <ac:picMkLst>
            <pc:docMk/>
            <pc:sldMk cId="4286032680" sldId="308"/>
            <ac:picMk id="1032" creationId="{1713B2E3-0CDE-B58B-2BC5-BEBBB0CCDED4}"/>
          </ac:picMkLst>
        </pc:picChg>
        <pc:picChg chg="add mod">
          <ac:chgData name="Igor Fonseca" userId="c5f3262410fe781c" providerId="LiveId" clId="{5FD936DD-54D3-401E-9E05-8B793880DCBB}" dt="2023-07-19T21:00:15.283" v="15251" actId="1076"/>
          <ac:picMkLst>
            <pc:docMk/>
            <pc:sldMk cId="4286032680" sldId="308"/>
            <ac:picMk id="1034" creationId="{0BF8387A-F581-4F78-EB43-A6B62B3F46A1}"/>
          </ac:picMkLst>
        </pc:picChg>
        <pc:picChg chg="add del mod">
          <ac:chgData name="Igor Fonseca" userId="c5f3262410fe781c" providerId="LiveId" clId="{5FD936DD-54D3-401E-9E05-8B793880DCBB}" dt="2023-07-19T21:18:18.116" v="15451" actId="478"/>
          <ac:picMkLst>
            <pc:docMk/>
            <pc:sldMk cId="4286032680" sldId="308"/>
            <ac:picMk id="1036" creationId="{909BAF3B-E4D0-76AD-7114-66A0F267696D}"/>
          </ac:picMkLst>
        </pc:picChg>
      </pc:sldChg>
      <pc:sldChg chg="addSp delSp modSp add mod modAnim">
        <pc:chgData name="Igor Fonseca" userId="c5f3262410fe781c" providerId="LiveId" clId="{5FD936DD-54D3-401E-9E05-8B793880DCBB}" dt="2023-07-20T10:10:50.760" v="15934" actId="313"/>
        <pc:sldMkLst>
          <pc:docMk/>
          <pc:sldMk cId="4225403580" sldId="309"/>
        </pc:sldMkLst>
        <pc:spChg chg="del">
          <ac:chgData name="Igor Fonseca" userId="c5f3262410fe781c" providerId="LiveId" clId="{5FD936DD-54D3-401E-9E05-8B793880DCBB}" dt="2023-07-20T01:10:39.874" v="15487" actId="478"/>
          <ac:spMkLst>
            <pc:docMk/>
            <pc:sldMk cId="4225403580" sldId="309"/>
            <ac:spMk id="2" creationId="{66D67C59-752A-9217-2D86-4D8F4451A320}"/>
          </ac:spMkLst>
        </pc:spChg>
        <pc:spChg chg="add del mod">
          <ac:chgData name="Igor Fonseca" userId="c5f3262410fe781c" providerId="LiveId" clId="{5FD936DD-54D3-401E-9E05-8B793880DCBB}" dt="2023-07-20T01:21:35.828" v="15646"/>
          <ac:spMkLst>
            <pc:docMk/>
            <pc:sldMk cId="4225403580" sldId="309"/>
            <ac:spMk id="3" creationId="{DB018176-15D9-6A1F-4C4A-A31080E61F99}"/>
          </ac:spMkLst>
        </pc:spChg>
        <pc:spChg chg="add del">
          <ac:chgData name="Igor Fonseca" userId="c5f3262410fe781c" providerId="LiveId" clId="{5FD936DD-54D3-401E-9E05-8B793880DCBB}" dt="2023-07-20T01:18:53.367" v="15615"/>
          <ac:spMkLst>
            <pc:docMk/>
            <pc:sldMk cId="4225403580" sldId="309"/>
            <ac:spMk id="4" creationId="{BF87C344-DF7A-3A7D-1AF3-279DF9273163}"/>
          </ac:spMkLst>
        </pc:spChg>
        <pc:spChg chg="add del mod">
          <ac:chgData name="Igor Fonseca" userId="c5f3262410fe781c" providerId="LiveId" clId="{5FD936DD-54D3-401E-9E05-8B793880DCBB}" dt="2023-07-20T01:21:30.356" v="15635" actId="11529"/>
          <ac:spMkLst>
            <pc:docMk/>
            <pc:sldMk cId="4225403580" sldId="309"/>
            <ac:spMk id="5" creationId="{2065255F-E3F5-CBF2-22F5-D48F173F60B3}"/>
          </ac:spMkLst>
        </pc:spChg>
        <pc:spChg chg="mod">
          <ac:chgData name="Igor Fonseca" userId="c5f3262410fe781c" providerId="LiveId" clId="{5FD936DD-54D3-401E-9E05-8B793880DCBB}" dt="2023-07-20T01:11:29.076" v="15578" actId="20577"/>
          <ac:spMkLst>
            <pc:docMk/>
            <pc:sldMk cId="4225403580" sldId="309"/>
            <ac:spMk id="6" creationId="{7152C13C-0C6B-B44E-DFA8-6BDFD89B6C1A}"/>
          </ac:spMkLst>
        </pc:spChg>
        <pc:spChg chg="add del">
          <ac:chgData name="Igor Fonseca" userId="c5f3262410fe781c" providerId="LiveId" clId="{5FD936DD-54D3-401E-9E05-8B793880DCBB}" dt="2023-07-20T01:22:36.625" v="15649" actId="478"/>
          <ac:spMkLst>
            <pc:docMk/>
            <pc:sldMk cId="4225403580" sldId="309"/>
            <ac:spMk id="8" creationId="{D6F680FF-9F5C-619F-3618-6AB4239CB014}"/>
          </ac:spMkLst>
        </pc:spChg>
        <pc:spChg chg="add mod">
          <ac:chgData name="Igor Fonseca" userId="c5f3262410fe781c" providerId="LiveId" clId="{5FD936DD-54D3-401E-9E05-8B793880DCBB}" dt="2023-07-20T10:10:50.760" v="15934" actId="313"/>
          <ac:spMkLst>
            <pc:docMk/>
            <pc:sldMk cId="4225403580" sldId="309"/>
            <ac:spMk id="9" creationId="{19EE1BD1-2F27-1EC0-15D6-6CABC16ABC98}"/>
          </ac:spMkLst>
        </pc:spChg>
        <pc:spChg chg="del">
          <ac:chgData name="Igor Fonseca" userId="c5f3262410fe781c" providerId="LiveId" clId="{5FD936DD-54D3-401E-9E05-8B793880DCBB}" dt="2023-07-20T01:10:42.151" v="15490" actId="478"/>
          <ac:spMkLst>
            <pc:docMk/>
            <pc:sldMk cId="4225403580" sldId="309"/>
            <ac:spMk id="17" creationId="{46E4F149-0526-B5E2-17B2-D6B29D285D3F}"/>
          </ac:spMkLst>
        </pc:spChg>
        <pc:picChg chg="del mod">
          <ac:chgData name="Igor Fonseca" userId="c5f3262410fe781c" providerId="LiveId" clId="{5FD936DD-54D3-401E-9E05-8B793880DCBB}" dt="2023-07-20T01:10:40.376" v="15489" actId="478"/>
          <ac:picMkLst>
            <pc:docMk/>
            <pc:sldMk cId="4225403580" sldId="309"/>
            <ac:picMk id="15" creationId="{18409548-1AB8-37CE-413A-7DE8BAB4C693}"/>
          </ac:picMkLst>
        </pc:picChg>
        <pc:picChg chg="del">
          <ac:chgData name="Igor Fonseca" userId="c5f3262410fe781c" providerId="LiveId" clId="{5FD936DD-54D3-401E-9E05-8B793880DCBB}" dt="2023-07-20T01:10:43.046" v="15491" actId="478"/>
          <ac:picMkLst>
            <pc:docMk/>
            <pc:sldMk cId="4225403580" sldId="309"/>
            <ac:picMk id="19" creationId="{2E611D6B-872B-8F3D-F959-0655F576321E}"/>
          </ac:picMkLst>
        </pc:picChg>
        <pc:picChg chg="del">
          <ac:chgData name="Igor Fonseca" userId="c5f3262410fe781c" providerId="LiveId" clId="{5FD936DD-54D3-401E-9E05-8B793880DCBB}" dt="2023-07-20T01:10:37.754" v="15486" actId="478"/>
          <ac:picMkLst>
            <pc:docMk/>
            <pc:sldMk cId="4225403580" sldId="309"/>
            <ac:picMk id="20" creationId="{6BECD7EA-2476-6777-5BE8-3FB313B40AAA}"/>
          </ac:picMkLst>
        </pc:picChg>
        <pc:picChg chg="add del">
          <ac:chgData name="Igor Fonseca" userId="c5f3262410fe781c" providerId="LiveId" clId="{5FD936DD-54D3-401E-9E05-8B793880DCBB}" dt="2023-07-20T01:12:42.472" v="15580"/>
          <ac:picMkLst>
            <pc:docMk/>
            <pc:sldMk cId="4225403580" sldId="309"/>
            <ac:picMk id="2050" creationId="{09F1A753-CB32-0320-57B2-6D521F2A708B}"/>
          </ac:picMkLst>
        </pc:picChg>
        <pc:picChg chg="add del">
          <ac:chgData name="Igor Fonseca" userId="c5f3262410fe781c" providerId="LiveId" clId="{5FD936DD-54D3-401E-9E05-8B793880DCBB}" dt="2023-07-20T01:13:08.254" v="15582" actId="478"/>
          <ac:picMkLst>
            <pc:docMk/>
            <pc:sldMk cId="4225403580" sldId="309"/>
            <ac:picMk id="2052" creationId="{F73D523E-7277-71A7-979E-5B1E4D7EFA94}"/>
          </ac:picMkLst>
        </pc:picChg>
        <pc:picChg chg="add del">
          <ac:chgData name="Igor Fonseca" userId="c5f3262410fe781c" providerId="LiveId" clId="{5FD936DD-54D3-401E-9E05-8B793880DCBB}" dt="2023-07-20T01:13:41.227" v="15584"/>
          <ac:picMkLst>
            <pc:docMk/>
            <pc:sldMk cId="4225403580" sldId="309"/>
            <ac:picMk id="2054" creationId="{AC6E1A63-7C0C-79CB-4F5F-EAE4550A10F0}"/>
          </ac:picMkLst>
        </pc:picChg>
        <pc:picChg chg="add mod">
          <ac:chgData name="Igor Fonseca" userId="c5f3262410fe781c" providerId="LiveId" clId="{5FD936DD-54D3-401E-9E05-8B793880DCBB}" dt="2023-07-20T01:17:24.552" v="15609" actId="1076"/>
          <ac:picMkLst>
            <pc:docMk/>
            <pc:sldMk cId="4225403580" sldId="309"/>
            <ac:picMk id="2056" creationId="{1F0884B3-01EA-6517-3368-9B08188EF61E}"/>
          </ac:picMkLst>
        </pc:picChg>
        <pc:picChg chg="add mod">
          <ac:chgData name="Igor Fonseca" userId="c5f3262410fe781c" providerId="LiveId" clId="{5FD936DD-54D3-401E-9E05-8B793880DCBB}" dt="2023-07-20T01:17:30.060" v="15610" actId="1076"/>
          <ac:picMkLst>
            <pc:docMk/>
            <pc:sldMk cId="4225403580" sldId="309"/>
            <ac:picMk id="2058" creationId="{D06036C8-FE0D-5F90-D32B-67FEB7611629}"/>
          </ac:picMkLst>
        </pc:picChg>
        <pc:picChg chg="add del mod">
          <ac:chgData name="Igor Fonseca" userId="c5f3262410fe781c" providerId="LiveId" clId="{5FD936DD-54D3-401E-9E05-8B793880DCBB}" dt="2023-07-20T01:21:34.245" v="15644"/>
          <ac:picMkLst>
            <pc:docMk/>
            <pc:sldMk cId="4225403580" sldId="309"/>
            <ac:picMk id="2062" creationId="{6D6E3665-7EC5-4E86-D6DD-A300D5CC9793}"/>
          </ac:picMkLst>
        </pc:picChg>
      </pc:sldChg>
      <pc:sldMasterChg chg="add del addSldLayout delSldLayout">
        <pc:chgData name="Igor Fonseca" userId="c5f3262410fe781c" providerId="LiveId" clId="{5FD936DD-54D3-401E-9E05-8B793880DCBB}" dt="2023-06-30T14:06:19.408" v="96" actId="26606"/>
        <pc:sldMasterMkLst>
          <pc:docMk/>
          <pc:sldMasterMk cId="378513025" sldId="2147483648"/>
        </pc:sldMasterMkLst>
        <pc:sldLayoutChg chg="add del">
          <pc:chgData name="Igor Fonseca" userId="c5f3262410fe781c" providerId="LiveId" clId="{5FD936DD-54D3-401E-9E05-8B793880DCBB}" dt="2023-06-30T14:06:19.408" v="96" actId="26606"/>
          <pc:sldLayoutMkLst>
            <pc:docMk/>
            <pc:sldMasterMk cId="378513025" sldId="2147483648"/>
            <pc:sldLayoutMk cId="645454049" sldId="2147483649"/>
          </pc:sldLayoutMkLst>
        </pc:sldLayoutChg>
        <pc:sldLayoutChg chg="add del">
          <pc:chgData name="Igor Fonseca" userId="c5f3262410fe781c" providerId="LiveId" clId="{5FD936DD-54D3-401E-9E05-8B793880DCBB}" dt="2023-06-30T14:06:19.408" v="96" actId="26606"/>
          <pc:sldLayoutMkLst>
            <pc:docMk/>
            <pc:sldMasterMk cId="378513025" sldId="2147483648"/>
            <pc:sldLayoutMk cId="1895989947" sldId="2147483650"/>
          </pc:sldLayoutMkLst>
        </pc:sldLayoutChg>
        <pc:sldLayoutChg chg="add del">
          <pc:chgData name="Igor Fonseca" userId="c5f3262410fe781c" providerId="LiveId" clId="{5FD936DD-54D3-401E-9E05-8B793880DCBB}" dt="2023-06-30T14:06:19.408" v="96" actId="26606"/>
          <pc:sldLayoutMkLst>
            <pc:docMk/>
            <pc:sldMasterMk cId="378513025" sldId="2147483648"/>
            <pc:sldLayoutMk cId="1360539913" sldId="2147483651"/>
          </pc:sldLayoutMkLst>
        </pc:sldLayoutChg>
        <pc:sldLayoutChg chg="add del">
          <pc:chgData name="Igor Fonseca" userId="c5f3262410fe781c" providerId="LiveId" clId="{5FD936DD-54D3-401E-9E05-8B793880DCBB}" dt="2023-06-30T14:06:19.408" v="96" actId="26606"/>
          <pc:sldLayoutMkLst>
            <pc:docMk/>
            <pc:sldMasterMk cId="378513025" sldId="2147483648"/>
            <pc:sldLayoutMk cId="2153160176" sldId="2147483652"/>
          </pc:sldLayoutMkLst>
        </pc:sldLayoutChg>
        <pc:sldLayoutChg chg="add del">
          <pc:chgData name="Igor Fonseca" userId="c5f3262410fe781c" providerId="LiveId" clId="{5FD936DD-54D3-401E-9E05-8B793880DCBB}" dt="2023-06-30T14:06:19.408" v="96" actId="26606"/>
          <pc:sldLayoutMkLst>
            <pc:docMk/>
            <pc:sldMasterMk cId="378513025" sldId="2147483648"/>
            <pc:sldLayoutMk cId="3995363675" sldId="2147483653"/>
          </pc:sldLayoutMkLst>
        </pc:sldLayoutChg>
        <pc:sldLayoutChg chg="add del">
          <pc:chgData name="Igor Fonseca" userId="c5f3262410fe781c" providerId="LiveId" clId="{5FD936DD-54D3-401E-9E05-8B793880DCBB}" dt="2023-06-30T14:06:19.408" v="96" actId="26606"/>
          <pc:sldLayoutMkLst>
            <pc:docMk/>
            <pc:sldMasterMk cId="378513025" sldId="2147483648"/>
            <pc:sldLayoutMk cId="3820349227" sldId="2147483654"/>
          </pc:sldLayoutMkLst>
        </pc:sldLayoutChg>
        <pc:sldLayoutChg chg="add del">
          <pc:chgData name="Igor Fonseca" userId="c5f3262410fe781c" providerId="LiveId" clId="{5FD936DD-54D3-401E-9E05-8B793880DCBB}" dt="2023-06-30T14:06:19.408" v="96" actId="26606"/>
          <pc:sldLayoutMkLst>
            <pc:docMk/>
            <pc:sldMasterMk cId="378513025" sldId="2147483648"/>
            <pc:sldLayoutMk cId="3258833647" sldId="2147483655"/>
          </pc:sldLayoutMkLst>
        </pc:sldLayoutChg>
        <pc:sldLayoutChg chg="add del">
          <pc:chgData name="Igor Fonseca" userId="c5f3262410fe781c" providerId="LiveId" clId="{5FD936DD-54D3-401E-9E05-8B793880DCBB}" dt="2023-06-30T14:06:19.408" v="96" actId="26606"/>
          <pc:sldLayoutMkLst>
            <pc:docMk/>
            <pc:sldMasterMk cId="378513025" sldId="2147483648"/>
            <pc:sldLayoutMk cId="1311615785" sldId="2147483656"/>
          </pc:sldLayoutMkLst>
        </pc:sldLayoutChg>
        <pc:sldLayoutChg chg="add del">
          <pc:chgData name="Igor Fonseca" userId="c5f3262410fe781c" providerId="LiveId" clId="{5FD936DD-54D3-401E-9E05-8B793880DCBB}" dt="2023-06-30T14:06:19.408" v="96" actId="26606"/>
          <pc:sldLayoutMkLst>
            <pc:docMk/>
            <pc:sldMasterMk cId="378513025" sldId="2147483648"/>
            <pc:sldLayoutMk cId="910069949" sldId="2147483657"/>
          </pc:sldLayoutMkLst>
        </pc:sldLayoutChg>
        <pc:sldLayoutChg chg="add del">
          <pc:chgData name="Igor Fonseca" userId="c5f3262410fe781c" providerId="LiveId" clId="{5FD936DD-54D3-401E-9E05-8B793880DCBB}" dt="2023-06-30T14:06:19.408" v="96" actId="26606"/>
          <pc:sldLayoutMkLst>
            <pc:docMk/>
            <pc:sldMasterMk cId="378513025" sldId="2147483648"/>
            <pc:sldLayoutMk cId="3852440230" sldId="2147483658"/>
          </pc:sldLayoutMkLst>
        </pc:sldLayoutChg>
        <pc:sldLayoutChg chg="add del">
          <pc:chgData name="Igor Fonseca" userId="c5f3262410fe781c" providerId="LiveId" clId="{5FD936DD-54D3-401E-9E05-8B793880DCBB}" dt="2023-06-30T14:06:19.408" v="96" actId="26606"/>
          <pc:sldLayoutMkLst>
            <pc:docMk/>
            <pc:sldMasterMk cId="378513025" sldId="2147483648"/>
            <pc:sldLayoutMk cId="1633416783" sldId="2147483659"/>
          </pc:sldLayoutMkLst>
        </pc:sldLayoutChg>
      </pc:sldMasterChg>
      <pc:sldMasterChg chg="add del replId addSldLayout delSldLayout">
        <pc:chgData name="Igor Fonseca" userId="c5f3262410fe781c" providerId="LiveId" clId="{5FD936DD-54D3-401E-9E05-8B793880DCBB}" dt="2023-06-30T14:02:51.651" v="15" actId="26606"/>
        <pc:sldMasterMkLst>
          <pc:docMk/>
          <pc:sldMasterMk cId="1079413752" sldId="2147483660"/>
        </pc:sldMasterMkLst>
        <pc:sldLayoutChg chg="add del">
          <pc:chgData name="Igor Fonseca" userId="c5f3262410fe781c" providerId="LiveId" clId="{5FD936DD-54D3-401E-9E05-8B793880DCBB}" dt="2023-06-30T14:02:51.651" v="15" actId="26606"/>
          <pc:sldLayoutMkLst>
            <pc:docMk/>
            <pc:sldMasterMk cId="1079413752" sldId="2147483660"/>
            <pc:sldLayoutMk cId="3188055866" sldId="2147483661"/>
          </pc:sldLayoutMkLst>
        </pc:sldLayoutChg>
        <pc:sldLayoutChg chg="add del replId">
          <pc:chgData name="Igor Fonseca" userId="c5f3262410fe781c" providerId="LiveId" clId="{5FD936DD-54D3-401E-9E05-8B793880DCBB}" dt="2023-06-30T14:02:51.651" v="15" actId="26606"/>
          <pc:sldLayoutMkLst>
            <pc:docMk/>
            <pc:sldMasterMk cId="1079413752" sldId="2147483660"/>
            <pc:sldLayoutMk cId="2724309580" sldId="2147483662"/>
          </pc:sldLayoutMkLst>
        </pc:sldLayoutChg>
        <pc:sldLayoutChg chg="add del replId">
          <pc:chgData name="Igor Fonseca" userId="c5f3262410fe781c" providerId="LiveId" clId="{5FD936DD-54D3-401E-9E05-8B793880DCBB}" dt="2023-06-30T14:02:51.651" v="15" actId="26606"/>
          <pc:sldLayoutMkLst>
            <pc:docMk/>
            <pc:sldMasterMk cId="1079413752" sldId="2147483660"/>
            <pc:sldLayoutMk cId="2471256051" sldId="2147483663"/>
          </pc:sldLayoutMkLst>
        </pc:sldLayoutChg>
        <pc:sldLayoutChg chg="add del replId">
          <pc:chgData name="Igor Fonseca" userId="c5f3262410fe781c" providerId="LiveId" clId="{5FD936DD-54D3-401E-9E05-8B793880DCBB}" dt="2023-06-30T14:02:51.651" v="15" actId="26606"/>
          <pc:sldLayoutMkLst>
            <pc:docMk/>
            <pc:sldMasterMk cId="1079413752" sldId="2147483660"/>
            <pc:sldLayoutMk cId="3469577181" sldId="2147483664"/>
          </pc:sldLayoutMkLst>
        </pc:sldLayoutChg>
        <pc:sldLayoutChg chg="add del replId">
          <pc:chgData name="Igor Fonseca" userId="c5f3262410fe781c" providerId="LiveId" clId="{5FD936DD-54D3-401E-9E05-8B793880DCBB}" dt="2023-06-30T14:02:51.651" v="15" actId="26606"/>
          <pc:sldLayoutMkLst>
            <pc:docMk/>
            <pc:sldMasterMk cId="1079413752" sldId="2147483660"/>
            <pc:sldLayoutMk cId="3591905728" sldId="2147483665"/>
          </pc:sldLayoutMkLst>
        </pc:sldLayoutChg>
        <pc:sldLayoutChg chg="add del replId">
          <pc:chgData name="Igor Fonseca" userId="c5f3262410fe781c" providerId="LiveId" clId="{5FD936DD-54D3-401E-9E05-8B793880DCBB}" dt="2023-06-30T14:02:51.651" v="15" actId="26606"/>
          <pc:sldLayoutMkLst>
            <pc:docMk/>
            <pc:sldMasterMk cId="1079413752" sldId="2147483660"/>
            <pc:sldLayoutMk cId="4200297064" sldId="2147483666"/>
          </pc:sldLayoutMkLst>
        </pc:sldLayoutChg>
        <pc:sldLayoutChg chg="add del replId">
          <pc:chgData name="Igor Fonseca" userId="c5f3262410fe781c" providerId="LiveId" clId="{5FD936DD-54D3-401E-9E05-8B793880DCBB}" dt="2023-06-30T14:02:51.651" v="15" actId="26606"/>
          <pc:sldLayoutMkLst>
            <pc:docMk/>
            <pc:sldMasterMk cId="1079413752" sldId="2147483660"/>
            <pc:sldLayoutMk cId="3556925417" sldId="2147483667"/>
          </pc:sldLayoutMkLst>
        </pc:sldLayoutChg>
        <pc:sldLayoutChg chg="add del replId">
          <pc:chgData name="Igor Fonseca" userId="c5f3262410fe781c" providerId="LiveId" clId="{5FD936DD-54D3-401E-9E05-8B793880DCBB}" dt="2023-06-30T14:02:51.651" v="15" actId="26606"/>
          <pc:sldLayoutMkLst>
            <pc:docMk/>
            <pc:sldMasterMk cId="1079413752" sldId="2147483660"/>
            <pc:sldLayoutMk cId="3120995887" sldId="2147483668"/>
          </pc:sldLayoutMkLst>
        </pc:sldLayoutChg>
        <pc:sldLayoutChg chg="add del replId">
          <pc:chgData name="Igor Fonseca" userId="c5f3262410fe781c" providerId="LiveId" clId="{5FD936DD-54D3-401E-9E05-8B793880DCBB}" dt="2023-06-30T14:02:51.651" v="15" actId="26606"/>
          <pc:sldLayoutMkLst>
            <pc:docMk/>
            <pc:sldMasterMk cId="1079413752" sldId="2147483660"/>
            <pc:sldLayoutMk cId="2610674628" sldId="2147483669"/>
          </pc:sldLayoutMkLst>
        </pc:sldLayoutChg>
        <pc:sldLayoutChg chg="add del replId">
          <pc:chgData name="Igor Fonseca" userId="c5f3262410fe781c" providerId="LiveId" clId="{5FD936DD-54D3-401E-9E05-8B793880DCBB}" dt="2023-06-30T14:02:51.651" v="15" actId="26606"/>
          <pc:sldLayoutMkLst>
            <pc:docMk/>
            <pc:sldMasterMk cId="1079413752" sldId="2147483660"/>
            <pc:sldLayoutMk cId="1641808395" sldId="2147483670"/>
          </pc:sldLayoutMkLst>
        </pc:sldLayoutChg>
        <pc:sldLayoutChg chg="add del replId">
          <pc:chgData name="Igor Fonseca" userId="c5f3262410fe781c" providerId="LiveId" clId="{5FD936DD-54D3-401E-9E05-8B793880DCBB}" dt="2023-06-30T14:02:51.651" v="15" actId="26606"/>
          <pc:sldLayoutMkLst>
            <pc:docMk/>
            <pc:sldMasterMk cId="1079413752" sldId="2147483660"/>
            <pc:sldLayoutMk cId="1472494985" sldId="2147483671"/>
          </pc:sldLayoutMkLst>
        </pc:sldLayoutChg>
      </pc:sldMasterChg>
      <pc:sldMasterChg chg="add del replId addSldLayout delSldLayout">
        <pc:chgData name="Igor Fonseca" userId="c5f3262410fe781c" providerId="LiveId" clId="{5FD936DD-54D3-401E-9E05-8B793880DCBB}" dt="2023-06-30T14:05:49.401" v="83" actId="26606"/>
        <pc:sldMasterMkLst>
          <pc:docMk/>
          <pc:sldMasterMk cId="1513317443" sldId="2147483660"/>
        </pc:sldMasterMkLst>
        <pc:sldLayoutChg chg="add del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148342600" sldId="2147483661"/>
          </pc:sldLayoutMkLst>
        </pc:sldLayoutChg>
        <pc:sldLayoutChg chg="add del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696762474" sldId="2147483662"/>
          </pc:sldLayoutMkLst>
        </pc:sldLayoutChg>
        <pc:sldLayoutChg chg="add del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114587719" sldId="2147483663"/>
          </pc:sldLayoutMkLst>
        </pc:sldLayoutChg>
        <pc:sldLayoutChg chg="add del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89275242" sldId="2147483664"/>
          </pc:sldLayoutMkLst>
        </pc:sldLayoutChg>
        <pc:sldLayoutChg chg="add del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145416042" sldId="2147483665"/>
          </pc:sldLayoutMkLst>
        </pc:sldLayoutChg>
        <pc:sldLayoutChg chg="add del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945335552" sldId="2147483666"/>
          </pc:sldLayoutMkLst>
        </pc:sldLayoutChg>
        <pc:sldLayoutChg chg="add del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3226775056" sldId="2147483667"/>
          </pc:sldLayoutMkLst>
        </pc:sldLayoutChg>
        <pc:sldLayoutChg chg="add del replId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35541575" sldId="2147483668"/>
          </pc:sldLayoutMkLst>
        </pc:sldLayoutChg>
        <pc:sldLayoutChg chg="add del replId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2219359128" sldId="2147483669"/>
          </pc:sldLayoutMkLst>
        </pc:sldLayoutChg>
        <pc:sldLayoutChg chg="add del replId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4219403840" sldId="2147483670"/>
          </pc:sldLayoutMkLst>
        </pc:sldLayoutChg>
        <pc:sldLayoutChg chg="add del replId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74850445" sldId="2147483671"/>
          </pc:sldLayoutMkLst>
        </pc:sldLayoutChg>
        <pc:sldLayoutChg chg="add del replId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1911534167" sldId="2147483672"/>
          </pc:sldLayoutMkLst>
        </pc:sldLayoutChg>
        <pc:sldLayoutChg chg="add del replId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3913093768" sldId="2147483673"/>
          </pc:sldLayoutMkLst>
        </pc:sldLayoutChg>
        <pc:sldLayoutChg chg="add del replId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506410648" sldId="2147483674"/>
          </pc:sldLayoutMkLst>
        </pc:sldLayoutChg>
        <pc:sldLayoutChg chg="add del replId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2595418401" sldId="2147483675"/>
          </pc:sldLayoutMkLst>
        </pc:sldLayoutChg>
        <pc:sldLayoutChg chg="add del replId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3175431268" sldId="2147483676"/>
          </pc:sldLayoutMkLst>
        </pc:sldLayoutChg>
        <pc:sldLayoutChg chg="add del replId">
          <pc:chgData name="Igor Fonseca" userId="c5f3262410fe781c" providerId="LiveId" clId="{5FD936DD-54D3-401E-9E05-8B793880DCBB}" dt="2023-06-30T14:05:49.401" v="83" actId="26606"/>
          <pc:sldLayoutMkLst>
            <pc:docMk/>
            <pc:sldMasterMk cId="1513317443" sldId="2147483660"/>
            <pc:sldLayoutMk cId="2276943050" sldId="2147483677"/>
          </pc:sldLayoutMkLst>
        </pc:sldLayoutChg>
      </pc:sldMasterChg>
      <pc:sldMasterChg chg="add del replId addSldLayout delSldLayout">
        <pc:chgData name="Igor Fonseca" userId="c5f3262410fe781c" providerId="LiveId" clId="{5FD936DD-54D3-401E-9E05-8B793880DCBB}" dt="2023-06-30T14:03:58.422" v="37" actId="26606"/>
        <pc:sldMasterMkLst>
          <pc:docMk/>
          <pc:sldMasterMk cId="1578821092" sldId="2147483660"/>
        </pc:sldMasterMkLst>
        <pc:sldLayoutChg chg="add del">
          <pc:chgData name="Igor Fonseca" userId="c5f3262410fe781c" providerId="LiveId" clId="{5FD936DD-54D3-401E-9E05-8B793880DCBB}" dt="2023-06-30T14:03:58.422" v="37" actId="26606"/>
          <pc:sldLayoutMkLst>
            <pc:docMk/>
            <pc:sldMasterMk cId="1578821092" sldId="2147483660"/>
            <pc:sldLayoutMk cId="1700650516" sldId="2147483661"/>
          </pc:sldLayoutMkLst>
        </pc:sldLayoutChg>
        <pc:sldLayoutChg chg="add del replId">
          <pc:chgData name="Igor Fonseca" userId="c5f3262410fe781c" providerId="LiveId" clId="{5FD936DD-54D3-401E-9E05-8B793880DCBB}" dt="2023-06-30T14:03:58.422" v="37" actId="26606"/>
          <pc:sldLayoutMkLst>
            <pc:docMk/>
            <pc:sldMasterMk cId="1578821092" sldId="2147483660"/>
            <pc:sldLayoutMk cId="347726746" sldId="2147483662"/>
          </pc:sldLayoutMkLst>
        </pc:sldLayoutChg>
        <pc:sldLayoutChg chg="add del replId">
          <pc:chgData name="Igor Fonseca" userId="c5f3262410fe781c" providerId="LiveId" clId="{5FD936DD-54D3-401E-9E05-8B793880DCBB}" dt="2023-06-30T14:03:58.422" v="37" actId="26606"/>
          <pc:sldLayoutMkLst>
            <pc:docMk/>
            <pc:sldMasterMk cId="1578821092" sldId="2147483660"/>
            <pc:sldLayoutMk cId="1264054285" sldId="2147483663"/>
          </pc:sldLayoutMkLst>
        </pc:sldLayoutChg>
        <pc:sldLayoutChg chg="add del replId">
          <pc:chgData name="Igor Fonseca" userId="c5f3262410fe781c" providerId="LiveId" clId="{5FD936DD-54D3-401E-9E05-8B793880DCBB}" dt="2023-06-30T14:03:58.422" v="37" actId="26606"/>
          <pc:sldLayoutMkLst>
            <pc:docMk/>
            <pc:sldMasterMk cId="1578821092" sldId="2147483660"/>
            <pc:sldLayoutMk cId="2480353535" sldId="2147483664"/>
          </pc:sldLayoutMkLst>
        </pc:sldLayoutChg>
        <pc:sldLayoutChg chg="add del replId">
          <pc:chgData name="Igor Fonseca" userId="c5f3262410fe781c" providerId="LiveId" clId="{5FD936DD-54D3-401E-9E05-8B793880DCBB}" dt="2023-06-30T14:03:58.422" v="37" actId="26606"/>
          <pc:sldLayoutMkLst>
            <pc:docMk/>
            <pc:sldMasterMk cId="1578821092" sldId="2147483660"/>
            <pc:sldLayoutMk cId="3712827693" sldId="2147483665"/>
          </pc:sldLayoutMkLst>
        </pc:sldLayoutChg>
        <pc:sldLayoutChg chg="add del replId">
          <pc:chgData name="Igor Fonseca" userId="c5f3262410fe781c" providerId="LiveId" clId="{5FD936DD-54D3-401E-9E05-8B793880DCBB}" dt="2023-06-30T14:03:58.422" v="37" actId="26606"/>
          <pc:sldLayoutMkLst>
            <pc:docMk/>
            <pc:sldMasterMk cId="1578821092" sldId="2147483660"/>
            <pc:sldLayoutMk cId="3629453147" sldId="2147483666"/>
          </pc:sldLayoutMkLst>
        </pc:sldLayoutChg>
        <pc:sldLayoutChg chg="add del replId">
          <pc:chgData name="Igor Fonseca" userId="c5f3262410fe781c" providerId="LiveId" clId="{5FD936DD-54D3-401E-9E05-8B793880DCBB}" dt="2023-06-30T14:03:58.422" v="37" actId="26606"/>
          <pc:sldLayoutMkLst>
            <pc:docMk/>
            <pc:sldMasterMk cId="1578821092" sldId="2147483660"/>
            <pc:sldLayoutMk cId="3109026320" sldId="2147483667"/>
          </pc:sldLayoutMkLst>
        </pc:sldLayoutChg>
        <pc:sldLayoutChg chg="add del replId">
          <pc:chgData name="Igor Fonseca" userId="c5f3262410fe781c" providerId="LiveId" clId="{5FD936DD-54D3-401E-9E05-8B793880DCBB}" dt="2023-06-30T14:03:58.422" v="37" actId="26606"/>
          <pc:sldLayoutMkLst>
            <pc:docMk/>
            <pc:sldMasterMk cId="1578821092" sldId="2147483660"/>
            <pc:sldLayoutMk cId="4081329007" sldId="2147483668"/>
          </pc:sldLayoutMkLst>
        </pc:sldLayoutChg>
        <pc:sldLayoutChg chg="add del replId">
          <pc:chgData name="Igor Fonseca" userId="c5f3262410fe781c" providerId="LiveId" clId="{5FD936DD-54D3-401E-9E05-8B793880DCBB}" dt="2023-06-30T14:03:58.422" v="37" actId="26606"/>
          <pc:sldLayoutMkLst>
            <pc:docMk/>
            <pc:sldMasterMk cId="1578821092" sldId="2147483660"/>
            <pc:sldLayoutMk cId="1910087784" sldId="2147483669"/>
          </pc:sldLayoutMkLst>
        </pc:sldLayoutChg>
        <pc:sldLayoutChg chg="add del replId">
          <pc:chgData name="Igor Fonseca" userId="c5f3262410fe781c" providerId="LiveId" clId="{5FD936DD-54D3-401E-9E05-8B793880DCBB}" dt="2023-06-30T14:03:58.422" v="37" actId="26606"/>
          <pc:sldLayoutMkLst>
            <pc:docMk/>
            <pc:sldMasterMk cId="1578821092" sldId="2147483660"/>
            <pc:sldLayoutMk cId="2283289328" sldId="2147483670"/>
          </pc:sldLayoutMkLst>
        </pc:sldLayoutChg>
        <pc:sldLayoutChg chg="add del replId">
          <pc:chgData name="Igor Fonseca" userId="c5f3262410fe781c" providerId="LiveId" clId="{5FD936DD-54D3-401E-9E05-8B793880DCBB}" dt="2023-06-30T14:03:58.422" v="37" actId="26606"/>
          <pc:sldLayoutMkLst>
            <pc:docMk/>
            <pc:sldMasterMk cId="1578821092" sldId="2147483660"/>
            <pc:sldLayoutMk cId="1469544196" sldId="2147483671"/>
          </pc:sldLayoutMkLst>
        </pc:sldLayoutChg>
      </pc:sldMasterChg>
      <pc:sldMasterChg chg="add del replId addSldLayout delSldLayout">
        <pc:chgData name="Igor Fonseca" userId="c5f3262410fe781c" providerId="LiveId" clId="{5FD936DD-54D3-401E-9E05-8B793880DCBB}" dt="2023-06-30T14:05:35.872" v="79" actId="26606"/>
        <pc:sldMasterMkLst>
          <pc:docMk/>
          <pc:sldMasterMk cId="2326009764" sldId="2147483660"/>
        </pc:sldMasterMkLst>
        <pc:sldLayoutChg chg="add del">
          <pc:chgData name="Igor Fonseca" userId="c5f3262410fe781c" providerId="LiveId" clId="{5FD936DD-54D3-401E-9E05-8B793880DCBB}" dt="2023-06-30T14:05:35.872" v="79" actId="26606"/>
          <pc:sldLayoutMkLst>
            <pc:docMk/>
            <pc:sldMasterMk cId="2326009764" sldId="2147483660"/>
            <pc:sldLayoutMk cId="2232333448" sldId="2147483661"/>
          </pc:sldLayoutMkLst>
        </pc:sldLayoutChg>
        <pc:sldLayoutChg chg="add del replId">
          <pc:chgData name="Igor Fonseca" userId="c5f3262410fe781c" providerId="LiveId" clId="{5FD936DD-54D3-401E-9E05-8B793880DCBB}" dt="2023-06-30T14:05:35.872" v="79" actId="26606"/>
          <pc:sldLayoutMkLst>
            <pc:docMk/>
            <pc:sldMasterMk cId="2326009764" sldId="2147483660"/>
            <pc:sldLayoutMk cId="3757496132" sldId="2147483662"/>
          </pc:sldLayoutMkLst>
        </pc:sldLayoutChg>
        <pc:sldLayoutChg chg="add del replId">
          <pc:chgData name="Igor Fonseca" userId="c5f3262410fe781c" providerId="LiveId" clId="{5FD936DD-54D3-401E-9E05-8B793880DCBB}" dt="2023-06-30T14:05:35.872" v="79" actId="26606"/>
          <pc:sldLayoutMkLst>
            <pc:docMk/>
            <pc:sldMasterMk cId="2326009764" sldId="2147483660"/>
            <pc:sldLayoutMk cId="1259690635" sldId="2147483663"/>
          </pc:sldLayoutMkLst>
        </pc:sldLayoutChg>
        <pc:sldLayoutChg chg="add del replId">
          <pc:chgData name="Igor Fonseca" userId="c5f3262410fe781c" providerId="LiveId" clId="{5FD936DD-54D3-401E-9E05-8B793880DCBB}" dt="2023-06-30T14:05:35.872" v="79" actId="26606"/>
          <pc:sldLayoutMkLst>
            <pc:docMk/>
            <pc:sldMasterMk cId="2326009764" sldId="2147483660"/>
            <pc:sldLayoutMk cId="4147787104" sldId="2147483664"/>
          </pc:sldLayoutMkLst>
        </pc:sldLayoutChg>
        <pc:sldLayoutChg chg="add del replId">
          <pc:chgData name="Igor Fonseca" userId="c5f3262410fe781c" providerId="LiveId" clId="{5FD936DD-54D3-401E-9E05-8B793880DCBB}" dt="2023-06-30T14:05:35.872" v="79" actId="26606"/>
          <pc:sldLayoutMkLst>
            <pc:docMk/>
            <pc:sldMasterMk cId="2326009764" sldId="2147483660"/>
            <pc:sldLayoutMk cId="3980976226" sldId="2147483665"/>
          </pc:sldLayoutMkLst>
        </pc:sldLayoutChg>
        <pc:sldLayoutChg chg="add del replId">
          <pc:chgData name="Igor Fonseca" userId="c5f3262410fe781c" providerId="LiveId" clId="{5FD936DD-54D3-401E-9E05-8B793880DCBB}" dt="2023-06-30T14:05:35.872" v="79" actId="26606"/>
          <pc:sldLayoutMkLst>
            <pc:docMk/>
            <pc:sldMasterMk cId="2326009764" sldId="2147483660"/>
            <pc:sldLayoutMk cId="3098484560" sldId="2147483666"/>
          </pc:sldLayoutMkLst>
        </pc:sldLayoutChg>
        <pc:sldLayoutChg chg="add del replId">
          <pc:chgData name="Igor Fonseca" userId="c5f3262410fe781c" providerId="LiveId" clId="{5FD936DD-54D3-401E-9E05-8B793880DCBB}" dt="2023-06-30T14:05:35.872" v="79" actId="26606"/>
          <pc:sldLayoutMkLst>
            <pc:docMk/>
            <pc:sldMasterMk cId="2326009764" sldId="2147483660"/>
            <pc:sldLayoutMk cId="1181358013" sldId="2147483667"/>
          </pc:sldLayoutMkLst>
        </pc:sldLayoutChg>
        <pc:sldLayoutChg chg="add del replId">
          <pc:chgData name="Igor Fonseca" userId="c5f3262410fe781c" providerId="LiveId" clId="{5FD936DD-54D3-401E-9E05-8B793880DCBB}" dt="2023-06-30T14:05:35.872" v="79" actId="26606"/>
          <pc:sldLayoutMkLst>
            <pc:docMk/>
            <pc:sldMasterMk cId="2326009764" sldId="2147483660"/>
            <pc:sldLayoutMk cId="1938841214" sldId="2147483668"/>
          </pc:sldLayoutMkLst>
        </pc:sldLayoutChg>
        <pc:sldLayoutChg chg="add del replId">
          <pc:chgData name="Igor Fonseca" userId="c5f3262410fe781c" providerId="LiveId" clId="{5FD936DD-54D3-401E-9E05-8B793880DCBB}" dt="2023-06-30T14:05:35.872" v="79" actId="26606"/>
          <pc:sldLayoutMkLst>
            <pc:docMk/>
            <pc:sldMasterMk cId="2326009764" sldId="2147483660"/>
            <pc:sldLayoutMk cId="3681103604" sldId="2147483669"/>
          </pc:sldLayoutMkLst>
        </pc:sldLayoutChg>
        <pc:sldLayoutChg chg="add del replId">
          <pc:chgData name="Igor Fonseca" userId="c5f3262410fe781c" providerId="LiveId" clId="{5FD936DD-54D3-401E-9E05-8B793880DCBB}" dt="2023-06-30T14:05:35.872" v="79" actId="26606"/>
          <pc:sldLayoutMkLst>
            <pc:docMk/>
            <pc:sldMasterMk cId="2326009764" sldId="2147483660"/>
            <pc:sldLayoutMk cId="691939058" sldId="2147483670"/>
          </pc:sldLayoutMkLst>
        </pc:sldLayoutChg>
        <pc:sldLayoutChg chg="add del replId">
          <pc:chgData name="Igor Fonseca" userId="c5f3262410fe781c" providerId="LiveId" clId="{5FD936DD-54D3-401E-9E05-8B793880DCBB}" dt="2023-06-30T14:05:35.872" v="79" actId="26606"/>
          <pc:sldLayoutMkLst>
            <pc:docMk/>
            <pc:sldMasterMk cId="2326009764" sldId="2147483660"/>
            <pc:sldLayoutMk cId="4070208797" sldId="2147483671"/>
          </pc:sldLayoutMkLst>
        </pc:sldLayoutChg>
      </pc:sldMasterChg>
      <pc:sldMasterChg chg="add del replId addSldLayout delSldLayout">
        <pc:chgData name="Igor Fonseca" userId="c5f3262410fe781c" providerId="LiveId" clId="{5FD936DD-54D3-401E-9E05-8B793880DCBB}" dt="2023-06-30T14:06:04.182" v="87" actId="26606"/>
        <pc:sldMasterMkLst>
          <pc:docMk/>
          <pc:sldMasterMk cId="2655063421" sldId="2147483660"/>
        </pc:sldMasterMkLst>
        <pc:sldLayoutChg chg="add del">
          <pc:chgData name="Igor Fonseca" userId="c5f3262410fe781c" providerId="LiveId" clId="{5FD936DD-54D3-401E-9E05-8B793880DCBB}" dt="2023-06-30T14:06:04.182" v="87" actId="26606"/>
          <pc:sldLayoutMkLst>
            <pc:docMk/>
            <pc:sldMasterMk cId="2655063421" sldId="2147483660"/>
            <pc:sldLayoutMk cId="483547456" sldId="2147483661"/>
          </pc:sldLayoutMkLst>
        </pc:sldLayoutChg>
        <pc:sldLayoutChg chg="add del replId">
          <pc:chgData name="Igor Fonseca" userId="c5f3262410fe781c" providerId="LiveId" clId="{5FD936DD-54D3-401E-9E05-8B793880DCBB}" dt="2023-06-30T14:06:04.182" v="87" actId="26606"/>
          <pc:sldLayoutMkLst>
            <pc:docMk/>
            <pc:sldMasterMk cId="2655063421" sldId="2147483660"/>
            <pc:sldLayoutMk cId="3160968491" sldId="2147483662"/>
          </pc:sldLayoutMkLst>
        </pc:sldLayoutChg>
        <pc:sldLayoutChg chg="add del replId">
          <pc:chgData name="Igor Fonseca" userId="c5f3262410fe781c" providerId="LiveId" clId="{5FD936DD-54D3-401E-9E05-8B793880DCBB}" dt="2023-06-30T14:06:04.182" v="87" actId="26606"/>
          <pc:sldLayoutMkLst>
            <pc:docMk/>
            <pc:sldMasterMk cId="2655063421" sldId="2147483660"/>
            <pc:sldLayoutMk cId="707133996" sldId="2147483663"/>
          </pc:sldLayoutMkLst>
        </pc:sldLayoutChg>
        <pc:sldLayoutChg chg="add del replId">
          <pc:chgData name="Igor Fonseca" userId="c5f3262410fe781c" providerId="LiveId" clId="{5FD936DD-54D3-401E-9E05-8B793880DCBB}" dt="2023-06-30T14:06:04.182" v="87" actId="26606"/>
          <pc:sldLayoutMkLst>
            <pc:docMk/>
            <pc:sldMasterMk cId="2655063421" sldId="2147483660"/>
            <pc:sldLayoutMk cId="507307495" sldId="2147483664"/>
          </pc:sldLayoutMkLst>
        </pc:sldLayoutChg>
        <pc:sldLayoutChg chg="add del replId">
          <pc:chgData name="Igor Fonseca" userId="c5f3262410fe781c" providerId="LiveId" clId="{5FD936DD-54D3-401E-9E05-8B793880DCBB}" dt="2023-06-30T14:06:04.182" v="87" actId="26606"/>
          <pc:sldLayoutMkLst>
            <pc:docMk/>
            <pc:sldMasterMk cId="2655063421" sldId="2147483660"/>
            <pc:sldLayoutMk cId="1842811485" sldId="2147483665"/>
          </pc:sldLayoutMkLst>
        </pc:sldLayoutChg>
        <pc:sldLayoutChg chg="add del replId">
          <pc:chgData name="Igor Fonseca" userId="c5f3262410fe781c" providerId="LiveId" clId="{5FD936DD-54D3-401E-9E05-8B793880DCBB}" dt="2023-06-30T14:06:04.182" v="87" actId="26606"/>
          <pc:sldLayoutMkLst>
            <pc:docMk/>
            <pc:sldMasterMk cId="2655063421" sldId="2147483660"/>
            <pc:sldLayoutMk cId="4060035797" sldId="2147483666"/>
          </pc:sldLayoutMkLst>
        </pc:sldLayoutChg>
        <pc:sldLayoutChg chg="add del replId">
          <pc:chgData name="Igor Fonseca" userId="c5f3262410fe781c" providerId="LiveId" clId="{5FD936DD-54D3-401E-9E05-8B793880DCBB}" dt="2023-06-30T14:06:04.182" v="87" actId="26606"/>
          <pc:sldLayoutMkLst>
            <pc:docMk/>
            <pc:sldMasterMk cId="2655063421" sldId="2147483660"/>
            <pc:sldLayoutMk cId="2418932572" sldId="2147483667"/>
          </pc:sldLayoutMkLst>
        </pc:sldLayoutChg>
        <pc:sldLayoutChg chg="add del replId">
          <pc:chgData name="Igor Fonseca" userId="c5f3262410fe781c" providerId="LiveId" clId="{5FD936DD-54D3-401E-9E05-8B793880DCBB}" dt="2023-06-30T14:06:04.182" v="87" actId="26606"/>
          <pc:sldLayoutMkLst>
            <pc:docMk/>
            <pc:sldMasterMk cId="2655063421" sldId="2147483660"/>
            <pc:sldLayoutMk cId="2432564537" sldId="2147483668"/>
          </pc:sldLayoutMkLst>
        </pc:sldLayoutChg>
        <pc:sldLayoutChg chg="add del replId">
          <pc:chgData name="Igor Fonseca" userId="c5f3262410fe781c" providerId="LiveId" clId="{5FD936DD-54D3-401E-9E05-8B793880DCBB}" dt="2023-06-30T14:06:04.182" v="87" actId="26606"/>
          <pc:sldLayoutMkLst>
            <pc:docMk/>
            <pc:sldMasterMk cId="2655063421" sldId="2147483660"/>
            <pc:sldLayoutMk cId="3720621653" sldId="2147483669"/>
          </pc:sldLayoutMkLst>
        </pc:sldLayoutChg>
        <pc:sldLayoutChg chg="add del replId">
          <pc:chgData name="Igor Fonseca" userId="c5f3262410fe781c" providerId="LiveId" clId="{5FD936DD-54D3-401E-9E05-8B793880DCBB}" dt="2023-06-30T14:06:04.182" v="87" actId="26606"/>
          <pc:sldLayoutMkLst>
            <pc:docMk/>
            <pc:sldMasterMk cId="2655063421" sldId="2147483660"/>
            <pc:sldLayoutMk cId="132523597" sldId="2147483670"/>
          </pc:sldLayoutMkLst>
        </pc:sldLayoutChg>
        <pc:sldLayoutChg chg="add del replId">
          <pc:chgData name="Igor Fonseca" userId="c5f3262410fe781c" providerId="LiveId" clId="{5FD936DD-54D3-401E-9E05-8B793880DCBB}" dt="2023-06-30T14:06:04.182" v="87" actId="26606"/>
          <pc:sldLayoutMkLst>
            <pc:docMk/>
            <pc:sldMasterMk cId="2655063421" sldId="2147483660"/>
            <pc:sldLayoutMk cId="3373764044" sldId="2147483671"/>
          </pc:sldLayoutMkLst>
        </pc:sldLayoutChg>
      </pc:sldMasterChg>
      <pc:sldMasterChg chg="add del replId addSldLayout delSldLayout">
        <pc:chgData name="Igor Fonseca" userId="c5f3262410fe781c" providerId="LiveId" clId="{5FD936DD-54D3-401E-9E05-8B793880DCBB}" dt="2023-06-30T14:05:12.590" v="71" actId="26606"/>
        <pc:sldMasterMkLst>
          <pc:docMk/>
          <pc:sldMasterMk cId="2821530246" sldId="2147483660"/>
        </pc:sldMasterMkLst>
        <pc:sldLayoutChg chg="add del">
          <pc:chgData name="Igor Fonseca" userId="c5f3262410fe781c" providerId="LiveId" clId="{5FD936DD-54D3-401E-9E05-8B793880DCBB}" dt="2023-06-30T14:05:12.590" v="71" actId="26606"/>
          <pc:sldLayoutMkLst>
            <pc:docMk/>
            <pc:sldMasterMk cId="2821530246" sldId="2147483660"/>
            <pc:sldLayoutMk cId="3250713855" sldId="2147483661"/>
          </pc:sldLayoutMkLst>
        </pc:sldLayoutChg>
        <pc:sldLayoutChg chg="add del replId">
          <pc:chgData name="Igor Fonseca" userId="c5f3262410fe781c" providerId="LiveId" clId="{5FD936DD-54D3-401E-9E05-8B793880DCBB}" dt="2023-06-30T14:05:12.590" v="71" actId="26606"/>
          <pc:sldLayoutMkLst>
            <pc:docMk/>
            <pc:sldMasterMk cId="2821530246" sldId="2147483660"/>
            <pc:sldLayoutMk cId="14581552" sldId="2147483662"/>
          </pc:sldLayoutMkLst>
        </pc:sldLayoutChg>
        <pc:sldLayoutChg chg="add del replId">
          <pc:chgData name="Igor Fonseca" userId="c5f3262410fe781c" providerId="LiveId" clId="{5FD936DD-54D3-401E-9E05-8B793880DCBB}" dt="2023-06-30T14:05:12.590" v="71" actId="26606"/>
          <pc:sldLayoutMkLst>
            <pc:docMk/>
            <pc:sldMasterMk cId="2821530246" sldId="2147483660"/>
            <pc:sldLayoutMk cId="694799812" sldId="2147483663"/>
          </pc:sldLayoutMkLst>
        </pc:sldLayoutChg>
        <pc:sldLayoutChg chg="add del replId">
          <pc:chgData name="Igor Fonseca" userId="c5f3262410fe781c" providerId="LiveId" clId="{5FD936DD-54D3-401E-9E05-8B793880DCBB}" dt="2023-06-30T14:05:12.590" v="71" actId="26606"/>
          <pc:sldLayoutMkLst>
            <pc:docMk/>
            <pc:sldMasterMk cId="2821530246" sldId="2147483660"/>
            <pc:sldLayoutMk cId="4208791612" sldId="2147483664"/>
          </pc:sldLayoutMkLst>
        </pc:sldLayoutChg>
        <pc:sldLayoutChg chg="add del replId">
          <pc:chgData name="Igor Fonseca" userId="c5f3262410fe781c" providerId="LiveId" clId="{5FD936DD-54D3-401E-9E05-8B793880DCBB}" dt="2023-06-30T14:05:12.590" v="71" actId="26606"/>
          <pc:sldLayoutMkLst>
            <pc:docMk/>
            <pc:sldMasterMk cId="2821530246" sldId="2147483660"/>
            <pc:sldLayoutMk cId="4068519447" sldId="2147483665"/>
          </pc:sldLayoutMkLst>
        </pc:sldLayoutChg>
        <pc:sldLayoutChg chg="add del replId">
          <pc:chgData name="Igor Fonseca" userId="c5f3262410fe781c" providerId="LiveId" clId="{5FD936DD-54D3-401E-9E05-8B793880DCBB}" dt="2023-06-30T14:05:12.590" v="71" actId="26606"/>
          <pc:sldLayoutMkLst>
            <pc:docMk/>
            <pc:sldMasterMk cId="2821530246" sldId="2147483660"/>
            <pc:sldLayoutMk cId="57920252" sldId="2147483666"/>
          </pc:sldLayoutMkLst>
        </pc:sldLayoutChg>
        <pc:sldLayoutChg chg="add del replId">
          <pc:chgData name="Igor Fonseca" userId="c5f3262410fe781c" providerId="LiveId" clId="{5FD936DD-54D3-401E-9E05-8B793880DCBB}" dt="2023-06-30T14:05:12.590" v="71" actId="26606"/>
          <pc:sldLayoutMkLst>
            <pc:docMk/>
            <pc:sldMasterMk cId="2821530246" sldId="2147483660"/>
            <pc:sldLayoutMk cId="1500360762" sldId="2147483667"/>
          </pc:sldLayoutMkLst>
        </pc:sldLayoutChg>
        <pc:sldLayoutChg chg="add del replId">
          <pc:chgData name="Igor Fonseca" userId="c5f3262410fe781c" providerId="LiveId" clId="{5FD936DD-54D3-401E-9E05-8B793880DCBB}" dt="2023-06-30T14:05:12.590" v="71" actId="26606"/>
          <pc:sldLayoutMkLst>
            <pc:docMk/>
            <pc:sldMasterMk cId="2821530246" sldId="2147483660"/>
            <pc:sldLayoutMk cId="1845004903" sldId="2147483668"/>
          </pc:sldLayoutMkLst>
        </pc:sldLayoutChg>
        <pc:sldLayoutChg chg="add del replId">
          <pc:chgData name="Igor Fonseca" userId="c5f3262410fe781c" providerId="LiveId" clId="{5FD936DD-54D3-401E-9E05-8B793880DCBB}" dt="2023-06-30T14:05:12.590" v="71" actId="26606"/>
          <pc:sldLayoutMkLst>
            <pc:docMk/>
            <pc:sldMasterMk cId="2821530246" sldId="2147483660"/>
            <pc:sldLayoutMk cId="3296091137" sldId="2147483669"/>
          </pc:sldLayoutMkLst>
        </pc:sldLayoutChg>
        <pc:sldLayoutChg chg="add del replId">
          <pc:chgData name="Igor Fonseca" userId="c5f3262410fe781c" providerId="LiveId" clId="{5FD936DD-54D3-401E-9E05-8B793880DCBB}" dt="2023-06-30T14:05:12.590" v="71" actId="26606"/>
          <pc:sldLayoutMkLst>
            <pc:docMk/>
            <pc:sldMasterMk cId="2821530246" sldId="2147483660"/>
            <pc:sldLayoutMk cId="3687263049" sldId="2147483670"/>
          </pc:sldLayoutMkLst>
        </pc:sldLayoutChg>
        <pc:sldLayoutChg chg="add del replId">
          <pc:chgData name="Igor Fonseca" userId="c5f3262410fe781c" providerId="LiveId" clId="{5FD936DD-54D3-401E-9E05-8B793880DCBB}" dt="2023-06-30T14:05:12.590" v="71" actId="26606"/>
          <pc:sldLayoutMkLst>
            <pc:docMk/>
            <pc:sldMasterMk cId="2821530246" sldId="2147483660"/>
            <pc:sldLayoutMk cId="2543272503" sldId="2147483671"/>
          </pc:sldLayoutMkLst>
        </pc:sldLayoutChg>
      </pc:sldMasterChg>
      <pc:sldMasterChg chg="add del replId addSldLayout delSldLayout">
        <pc:chgData name="Igor Fonseca" userId="c5f3262410fe781c" providerId="LiveId" clId="{5FD936DD-54D3-401E-9E05-8B793880DCBB}" dt="2023-06-30T14:06:19.370" v="95" actId="26606"/>
        <pc:sldMasterMkLst>
          <pc:docMk/>
          <pc:sldMasterMk cId="3392797381" sldId="2147483660"/>
        </pc:sldMasterMkLst>
        <pc:sldLayoutChg chg="add del">
          <pc:chgData name="Igor Fonseca" userId="c5f3262410fe781c" providerId="LiveId" clId="{5FD936DD-54D3-401E-9E05-8B793880DCBB}" dt="2023-06-30T14:06:19.370" v="95" actId="26606"/>
          <pc:sldLayoutMkLst>
            <pc:docMk/>
            <pc:sldMasterMk cId="3392797381" sldId="2147483660"/>
            <pc:sldLayoutMk cId="3093464592" sldId="2147483661"/>
          </pc:sldLayoutMkLst>
        </pc:sldLayoutChg>
        <pc:sldLayoutChg chg="add del replId">
          <pc:chgData name="Igor Fonseca" userId="c5f3262410fe781c" providerId="LiveId" clId="{5FD936DD-54D3-401E-9E05-8B793880DCBB}" dt="2023-06-30T14:06:19.370" v="95" actId="26606"/>
          <pc:sldLayoutMkLst>
            <pc:docMk/>
            <pc:sldMasterMk cId="3392797381" sldId="2147483660"/>
            <pc:sldLayoutMk cId="312730990" sldId="2147483662"/>
          </pc:sldLayoutMkLst>
        </pc:sldLayoutChg>
        <pc:sldLayoutChg chg="add del replId">
          <pc:chgData name="Igor Fonseca" userId="c5f3262410fe781c" providerId="LiveId" clId="{5FD936DD-54D3-401E-9E05-8B793880DCBB}" dt="2023-06-30T14:06:19.370" v="95" actId="26606"/>
          <pc:sldLayoutMkLst>
            <pc:docMk/>
            <pc:sldMasterMk cId="3392797381" sldId="2147483660"/>
            <pc:sldLayoutMk cId="4291554268" sldId="2147483663"/>
          </pc:sldLayoutMkLst>
        </pc:sldLayoutChg>
        <pc:sldLayoutChg chg="add del replId">
          <pc:chgData name="Igor Fonseca" userId="c5f3262410fe781c" providerId="LiveId" clId="{5FD936DD-54D3-401E-9E05-8B793880DCBB}" dt="2023-06-30T14:06:19.370" v="95" actId="26606"/>
          <pc:sldLayoutMkLst>
            <pc:docMk/>
            <pc:sldMasterMk cId="3392797381" sldId="2147483660"/>
            <pc:sldLayoutMk cId="1085531153" sldId="2147483664"/>
          </pc:sldLayoutMkLst>
        </pc:sldLayoutChg>
        <pc:sldLayoutChg chg="add del replId">
          <pc:chgData name="Igor Fonseca" userId="c5f3262410fe781c" providerId="LiveId" clId="{5FD936DD-54D3-401E-9E05-8B793880DCBB}" dt="2023-06-30T14:06:19.370" v="95" actId="26606"/>
          <pc:sldLayoutMkLst>
            <pc:docMk/>
            <pc:sldMasterMk cId="3392797381" sldId="2147483660"/>
            <pc:sldLayoutMk cId="1843244548" sldId="2147483665"/>
          </pc:sldLayoutMkLst>
        </pc:sldLayoutChg>
        <pc:sldLayoutChg chg="add del replId">
          <pc:chgData name="Igor Fonseca" userId="c5f3262410fe781c" providerId="LiveId" clId="{5FD936DD-54D3-401E-9E05-8B793880DCBB}" dt="2023-06-30T14:06:19.370" v="95" actId="26606"/>
          <pc:sldLayoutMkLst>
            <pc:docMk/>
            <pc:sldMasterMk cId="3392797381" sldId="2147483660"/>
            <pc:sldLayoutMk cId="4241268507" sldId="2147483666"/>
          </pc:sldLayoutMkLst>
        </pc:sldLayoutChg>
        <pc:sldLayoutChg chg="add del replId">
          <pc:chgData name="Igor Fonseca" userId="c5f3262410fe781c" providerId="LiveId" clId="{5FD936DD-54D3-401E-9E05-8B793880DCBB}" dt="2023-06-30T14:06:19.370" v="95" actId="26606"/>
          <pc:sldLayoutMkLst>
            <pc:docMk/>
            <pc:sldMasterMk cId="3392797381" sldId="2147483660"/>
            <pc:sldLayoutMk cId="674484877" sldId="2147483667"/>
          </pc:sldLayoutMkLst>
        </pc:sldLayoutChg>
        <pc:sldLayoutChg chg="add del replId">
          <pc:chgData name="Igor Fonseca" userId="c5f3262410fe781c" providerId="LiveId" clId="{5FD936DD-54D3-401E-9E05-8B793880DCBB}" dt="2023-06-30T14:06:19.370" v="95" actId="26606"/>
          <pc:sldLayoutMkLst>
            <pc:docMk/>
            <pc:sldMasterMk cId="3392797381" sldId="2147483660"/>
            <pc:sldLayoutMk cId="2798322015" sldId="2147483668"/>
          </pc:sldLayoutMkLst>
        </pc:sldLayoutChg>
        <pc:sldLayoutChg chg="add del replId">
          <pc:chgData name="Igor Fonseca" userId="c5f3262410fe781c" providerId="LiveId" clId="{5FD936DD-54D3-401E-9E05-8B793880DCBB}" dt="2023-06-30T14:06:19.370" v="95" actId="26606"/>
          <pc:sldLayoutMkLst>
            <pc:docMk/>
            <pc:sldMasterMk cId="3392797381" sldId="2147483660"/>
            <pc:sldLayoutMk cId="3395142890" sldId="2147483669"/>
          </pc:sldLayoutMkLst>
        </pc:sldLayoutChg>
        <pc:sldLayoutChg chg="add del replId">
          <pc:chgData name="Igor Fonseca" userId="c5f3262410fe781c" providerId="LiveId" clId="{5FD936DD-54D3-401E-9E05-8B793880DCBB}" dt="2023-06-30T14:06:19.370" v="95" actId="26606"/>
          <pc:sldLayoutMkLst>
            <pc:docMk/>
            <pc:sldMasterMk cId="3392797381" sldId="2147483660"/>
            <pc:sldLayoutMk cId="1971255570" sldId="2147483670"/>
          </pc:sldLayoutMkLst>
        </pc:sldLayoutChg>
        <pc:sldLayoutChg chg="add del replId">
          <pc:chgData name="Igor Fonseca" userId="c5f3262410fe781c" providerId="LiveId" clId="{5FD936DD-54D3-401E-9E05-8B793880DCBB}" dt="2023-06-30T14:06:19.370" v="95" actId="26606"/>
          <pc:sldLayoutMkLst>
            <pc:docMk/>
            <pc:sldMasterMk cId="3392797381" sldId="2147483660"/>
            <pc:sldLayoutMk cId="453509784" sldId="2147483671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4:04.031" v="41" actId="26606"/>
        <pc:sldMasterMkLst>
          <pc:docMk/>
          <pc:sldMasterMk cId="176285683" sldId="2147483673"/>
        </pc:sldMasterMkLst>
        <pc:sldLayoutChg chg="add del">
          <pc:chgData name="Igor Fonseca" userId="c5f3262410fe781c" providerId="LiveId" clId="{5FD936DD-54D3-401E-9E05-8B793880DCBB}" dt="2023-06-30T14:04:04.031" v="41" actId="26606"/>
          <pc:sldLayoutMkLst>
            <pc:docMk/>
            <pc:sldMasterMk cId="176285683" sldId="2147483673"/>
            <pc:sldLayoutMk cId="3608459813" sldId="2147483662"/>
          </pc:sldLayoutMkLst>
        </pc:sldLayoutChg>
        <pc:sldLayoutChg chg="add del">
          <pc:chgData name="Igor Fonseca" userId="c5f3262410fe781c" providerId="LiveId" clId="{5FD936DD-54D3-401E-9E05-8B793880DCBB}" dt="2023-06-30T14:04:04.031" v="41" actId="26606"/>
          <pc:sldLayoutMkLst>
            <pc:docMk/>
            <pc:sldMasterMk cId="176285683" sldId="2147483673"/>
            <pc:sldLayoutMk cId="659658705" sldId="2147483663"/>
          </pc:sldLayoutMkLst>
        </pc:sldLayoutChg>
        <pc:sldLayoutChg chg="add del">
          <pc:chgData name="Igor Fonseca" userId="c5f3262410fe781c" providerId="LiveId" clId="{5FD936DD-54D3-401E-9E05-8B793880DCBB}" dt="2023-06-30T14:04:04.031" v="41" actId="26606"/>
          <pc:sldLayoutMkLst>
            <pc:docMk/>
            <pc:sldMasterMk cId="176285683" sldId="2147483673"/>
            <pc:sldLayoutMk cId="1225675529" sldId="2147483664"/>
          </pc:sldLayoutMkLst>
        </pc:sldLayoutChg>
        <pc:sldLayoutChg chg="add del">
          <pc:chgData name="Igor Fonseca" userId="c5f3262410fe781c" providerId="LiveId" clId="{5FD936DD-54D3-401E-9E05-8B793880DCBB}" dt="2023-06-30T14:04:04.031" v="41" actId="26606"/>
          <pc:sldLayoutMkLst>
            <pc:docMk/>
            <pc:sldMasterMk cId="176285683" sldId="2147483673"/>
            <pc:sldLayoutMk cId="2815602417" sldId="2147483665"/>
          </pc:sldLayoutMkLst>
        </pc:sldLayoutChg>
        <pc:sldLayoutChg chg="add del">
          <pc:chgData name="Igor Fonseca" userId="c5f3262410fe781c" providerId="LiveId" clId="{5FD936DD-54D3-401E-9E05-8B793880DCBB}" dt="2023-06-30T14:04:04.031" v="41" actId="26606"/>
          <pc:sldLayoutMkLst>
            <pc:docMk/>
            <pc:sldMasterMk cId="176285683" sldId="2147483673"/>
            <pc:sldLayoutMk cId="2896311946" sldId="2147483666"/>
          </pc:sldLayoutMkLst>
        </pc:sldLayoutChg>
        <pc:sldLayoutChg chg="add del">
          <pc:chgData name="Igor Fonseca" userId="c5f3262410fe781c" providerId="LiveId" clId="{5FD936DD-54D3-401E-9E05-8B793880DCBB}" dt="2023-06-30T14:04:04.031" v="41" actId="26606"/>
          <pc:sldLayoutMkLst>
            <pc:docMk/>
            <pc:sldMasterMk cId="176285683" sldId="2147483673"/>
            <pc:sldLayoutMk cId="2168697071" sldId="2147483667"/>
          </pc:sldLayoutMkLst>
        </pc:sldLayoutChg>
        <pc:sldLayoutChg chg="add del">
          <pc:chgData name="Igor Fonseca" userId="c5f3262410fe781c" providerId="LiveId" clId="{5FD936DD-54D3-401E-9E05-8B793880DCBB}" dt="2023-06-30T14:04:04.031" v="41" actId="26606"/>
          <pc:sldLayoutMkLst>
            <pc:docMk/>
            <pc:sldMasterMk cId="176285683" sldId="2147483673"/>
            <pc:sldLayoutMk cId="542492205" sldId="2147483668"/>
          </pc:sldLayoutMkLst>
        </pc:sldLayoutChg>
        <pc:sldLayoutChg chg="add del">
          <pc:chgData name="Igor Fonseca" userId="c5f3262410fe781c" providerId="LiveId" clId="{5FD936DD-54D3-401E-9E05-8B793880DCBB}" dt="2023-06-30T14:04:04.031" v="41" actId="26606"/>
          <pc:sldLayoutMkLst>
            <pc:docMk/>
            <pc:sldMasterMk cId="176285683" sldId="2147483673"/>
            <pc:sldLayoutMk cId="1163359268" sldId="2147483669"/>
          </pc:sldLayoutMkLst>
        </pc:sldLayoutChg>
        <pc:sldLayoutChg chg="add del">
          <pc:chgData name="Igor Fonseca" userId="c5f3262410fe781c" providerId="LiveId" clId="{5FD936DD-54D3-401E-9E05-8B793880DCBB}" dt="2023-06-30T14:04:04.031" v="41" actId="26606"/>
          <pc:sldLayoutMkLst>
            <pc:docMk/>
            <pc:sldMasterMk cId="176285683" sldId="2147483673"/>
            <pc:sldLayoutMk cId="2492278938" sldId="2147483670"/>
          </pc:sldLayoutMkLst>
        </pc:sldLayoutChg>
        <pc:sldLayoutChg chg="add del">
          <pc:chgData name="Igor Fonseca" userId="c5f3262410fe781c" providerId="LiveId" clId="{5FD936DD-54D3-401E-9E05-8B793880DCBB}" dt="2023-06-30T14:04:04.031" v="41" actId="26606"/>
          <pc:sldLayoutMkLst>
            <pc:docMk/>
            <pc:sldMasterMk cId="176285683" sldId="2147483673"/>
            <pc:sldLayoutMk cId="1418732789" sldId="2147483671"/>
          </pc:sldLayoutMkLst>
        </pc:sldLayoutChg>
        <pc:sldLayoutChg chg="add del">
          <pc:chgData name="Igor Fonseca" userId="c5f3262410fe781c" providerId="LiveId" clId="{5FD936DD-54D3-401E-9E05-8B793880DCBB}" dt="2023-06-30T14:04:04.031" v="41" actId="26606"/>
          <pc:sldLayoutMkLst>
            <pc:docMk/>
            <pc:sldMasterMk cId="176285683" sldId="2147483673"/>
            <pc:sldLayoutMk cId="3084624597" sldId="2147483672"/>
          </pc:sldLayoutMkLst>
        </pc:sldLayoutChg>
      </pc:sldMasterChg>
      <pc:sldMasterChg chg="add addSldLayout">
        <pc:chgData name="Igor Fonseca" userId="c5f3262410fe781c" providerId="LiveId" clId="{5FD936DD-54D3-401E-9E05-8B793880DCBB}" dt="2023-06-30T14:06:19.408" v="96" actId="26606"/>
        <pc:sldMasterMkLst>
          <pc:docMk/>
          <pc:sldMasterMk cId="389280086" sldId="2147483673"/>
        </pc:sldMasterMkLst>
        <pc:sldLayoutChg chg="add">
          <pc:chgData name="Igor Fonseca" userId="c5f3262410fe781c" providerId="LiveId" clId="{5FD936DD-54D3-401E-9E05-8B793880DCBB}" dt="2023-06-30T14:06:19.408" v="96" actId="26606"/>
          <pc:sldLayoutMkLst>
            <pc:docMk/>
            <pc:sldMasterMk cId="389280086" sldId="2147483673"/>
            <pc:sldLayoutMk cId="2919244815" sldId="2147483662"/>
          </pc:sldLayoutMkLst>
        </pc:sldLayoutChg>
        <pc:sldLayoutChg chg="add">
          <pc:chgData name="Igor Fonseca" userId="c5f3262410fe781c" providerId="LiveId" clId="{5FD936DD-54D3-401E-9E05-8B793880DCBB}" dt="2023-06-30T14:06:19.408" v="96" actId="26606"/>
          <pc:sldLayoutMkLst>
            <pc:docMk/>
            <pc:sldMasterMk cId="389280086" sldId="2147483673"/>
            <pc:sldLayoutMk cId="2625587948" sldId="2147483663"/>
          </pc:sldLayoutMkLst>
        </pc:sldLayoutChg>
        <pc:sldLayoutChg chg="add">
          <pc:chgData name="Igor Fonseca" userId="c5f3262410fe781c" providerId="LiveId" clId="{5FD936DD-54D3-401E-9E05-8B793880DCBB}" dt="2023-06-30T14:06:19.408" v="96" actId="26606"/>
          <pc:sldLayoutMkLst>
            <pc:docMk/>
            <pc:sldMasterMk cId="389280086" sldId="2147483673"/>
            <pc:sldLayoutMk cId="2761558484" sldId="2147483664"/>
          </pc:sldLayoutMkLst>
        </pc:sldLayoutChg>
        <pc:sldLayoutChg chg="add">
          <pc:chgData name="Igor Fonseca" userId="c5f3262410fe781c" providerId="LiveId" clId="{5FD936DD-54D3-401E-9E05-8B793880DCBB}" dt="2023-06-30T14:06:19.408" v="96" actId="26606"/>
          <pc:sldLayoutMkLst>
            <pc:docMk/>
            <pc:sldMasterMk cId="389280086" sldId="2147483673"/>
            <pc:sldLayoutMk cId="1283581808" sldId="2147483665"/>
          </pc:sldLayoutMkLst>
        </pc:sldLayoutChg>
        <pc:sldLayoutChg chg="add">
          <pc:chgData name="Igor Fonseca" userId="c5f3262410fe781c" providerId="LiveId" clId="{5FD936DD-54D3-401E-9E05-8B793880DCBB}" dt="2023-06-30T14:06:19.408" v="96" actId="26606"/>
          <pc:sldLayoutMkLst>
            <pc:docMk/>
            <pc:sldMasterMk cId="389280086" sldId="2147483673"/>
            <pc:sldLayoutMk cId="451825458" sldId="2147483666"/>
          </pc:sldLayoutMkLst>
        </pc:sldLayoutChg>
        <pc:sldLayoutChg chg="add">
          <pc:chgData name="Igor Fonseca" userId="c5f3262410fe781c" providerId="LiveId" clId="{5FD936DD-54D3-401E-9E05-8B793880DCBB}" dt="2023-06-30T14:06:19.408" v="96" actId="26606"/>
          <pc:sldLayoutMkLst>
            <pc:docMk/>
            <pc:sldMasterMk cId="389280086" sldId="2147483673"/>
            <pc:sldLayoutMk cId="4278219633" sldId="2147483667"/>
          </pc:sldLayoutMkLst>
        </pc:sldLayoutChg>
        <pc:sldLayoutChg chg="add">
          <pc:chgData name="Igor Fonseca" userId="c5f3262410fe781c" providerId="LiveId" clId="{5FD936DD-54D3-401E-9E05-8B793880DCBB}" dt="2023-06-30T14:06:19.408" v="96" actId="26606"/>
          <pc:sldLayoutMkLst>
            <pc:docMk/>
            <pc:sldMasterMk cId="389280086" sldId="2147483673"/>
            <pc:sldLayoutMk cId="1919403124" sldId="2147483668"/>
          </pc:sldLayoutMkLst>
        </pc:sldLayoutChg>
        <pc:sldLayoutChg chg="add">
          <pc:chgData name="Igor Fonseca" userId="c5f3262410fe781c" providerId="LiveId" clId="{5FD936DD-54D3-401E-9E05-8B793880DCBB}" dt="2023-06-30T14:06:19.408" v="96" actId="26606"/>
          <pc:sldLayoutMkLst>
            <pc:docMk/>
            <pc:sldMasterMk cId="389280086" sldId="2147483673"/>
            <pc:sldLayoutMk cId="1330279372" sldId="2147483669"/>
          </pc:sldLayoutMkLst>
        </pc:sldLayoutChg>
        <pc:sldLayoutChg chg="add">
          <pc:chgData name="Igor Fonseca" userId="c5f3262410fe781c" providerId="LiveId" clId="{5FD936DD-54D3-401E-9E05-8B793880DCBB}" dt="2023-06-30T14:06:19.408" v="96" actId="26606"/>
          <pc:sldLayoutMkLst>
            <pc:docMk/>
            <pc:sldMasterMk cId="389280086" sldId="2147483673"/>
            <pc:sldLayoutMk cId="1603169534" sldId="2147483670"/>
          </pc:sldLayoutMkLst>
        </pc:sldLayoutChg>
        <pc:sldLayoutChg chg="add">
          <pc:chgData name="Igor Fonseca" userId="c5f3262410fe781c" providerId="LiveId" clId="{5FD936DD-54D3-401E-9E05-8B793880DCBB}" dt="2023-06-30T14:06:19.408" v="96" actId="26606"/>
          <pc:sldLayoutMkLst>
            <pc:docMk/>
            <pc:sldMasterMk cId="389280086" sldId="2147483673"/>
            <pc:sldLayoutMk cId="340473012" sldId="2147483671"/>
          </pc:sldLayoutMkLst>
        </pc:sldLayoutChg>
        <pc:sldLayoutChg chg="add">
          <pc:chgData name="Igor Fonseca" userId="c5f3262410fe781c" providerId="LiveId" clId="{5FD936DD-54D3-401E-9E05-8B793880DCBB}" dt="2023-06-30T14:06:19.408" v="96" actId="26606"/>
          <pc:sldLayoutMkLst>
            <pc:docMk/>
            <pc:sldMasterMk cId="389280086" sldId="2147483673"/>
            <pc:sldLayoutMk cId="1534156550" sldId="2147483672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6:13.807" v="91" actId="26606"/>
        <pc:sldMasterMkLst>
          <pc:docMk/>
          <pc:sldMasterMk cId="513750477" sldId="2147483673"/>
        </pc:sldMasterMkLst>
        <pc:sldLayoutChg chg="add del">
          <pc:chgData name="Igor Fonseca" userId="c5f3262410fe781c" providerId="LiveId" clId="{5FD936DD-54D3-401E-9E05-8B793880DCBB}" dt="2023-06-30T14:06:13.807" v="91" actId="26606"/>
          <pc:sldLayoutMkLst>
            <pc:docMk/>
            <pc:sldMasterMk cId="513750477" sldId="2147483673"/>
            <pc:sldLayoutMk cId="3733045563" sldId="2147483662"/>
          </pc:sldLayoutMkLst>
        </pc:sldLayoutChg>
        <pc:sldLayoutChg chg="add del">
          <pc:chgData name="Igor Fonseca" userId="c5f3262410fe781c" providerId="LiveId" clId="{5FD936DD-54D3-401E-9E05-8B793880DCBB}" dt="2023-06-30T14:06:13.807" v="91" actId="26606"/>
          <pc:sldLayoutMkLst>
            <pc:docMk/>
            <pc:sldMasterMk cId="513750477" sldId="2147483673"/>
            <pc:sldLayoutMk cId="3979505767" sldId="2147483663"/>
          </pc:sldLayoutMkLst>
        </pc:sldLayoutChg>
        <pc:sldLayoutChg chg="add del">
          <pc:chgData name="Igor Fonseca" userId="c5f3262410fe781c" providerId="LiveId" clId="{5FD936DD-54D3-401E-9E05-8B793880DCBB}" dt="2023-06-30T14:06:13.807" v="91" actId="26606"/>
          <pc:sldLayoutMkLst>
            <pc:docMk/>
            <pc:sldMasterMk cId="513750477" sldId="2147483673"/>
            <pc:sldLayoutMk cId="392063316" sldId="2147483664"/>
          </pc:sldLayoutMkLst>
        </pc:sldLayoutChg>
        <pc:sldLayoutChg chg="add del">
          <pc:chgData name="Igor Fonseca" userId="c5f3262410fe781c" providerId="LiveId" clId="{5FD936DD-54D3-401E-9E05-8B793880DCBB}" dt="2023-06-30T14:06:13.807" v="91" actId="26606"/>
          <pc:sldLayoutMkLst>
            <pc:docMk/>
            <pc:sldMasterMk cId="513750477" sldId="2147483673"/>
            <pc:sldLayoutMk cId="804043101" sldId="2147483665"/>
          </pc:sldLayoutMkLst>
        </pc:sldLayoutChg>
        <pc:sldLayoutChg chg="add del">
          <pc:chgData name="Igor Fonseca" userId="c5f3262410fe781c" providerId="LiveId" clId="{5FD936DD-54D3-401E-9E05-8B793880DCBB}" dt="2023-06-30T14:06:13.807" v="91" actId="26606"/>
          <pc:sldLayoutMkLst>
            <pc:docMk/>
            <pc:sldMasterMk cId="513750477" sldId="2147483673"/>
            <pc:sldLayoutMk cId="1282994608" sldId="2147483666"/>
          </pc:sldLayoutMkLst>
        </pc:sldLayoutChg>
        <pc:sldLayoutChg chg="add del">
          <pc:chgData name="Igor Fonseca" userId="c5f3262410fe781c" providerId="LiveId" clId="{5FD936DD-54D3-401E-9E05-8B793880DCBB}" dt="2023-06-30T14:06:13.807" v="91" actId="26606"/>
          <pc:sldLayoutMkLst>
            <pc:docMk/>
            <pc:sldMasterMk cId="513750477" sldId="2147483673"/>
            <pc:sldLayoutMk cId="1698760801" sldId="2147483667"/>
          </pc:sldLayoutMkLst>
        </pc:sldLayoutChg>
        <pc:sldLayoutChg chg="add del">
          <pc:chgData name="Igor Fonseca" userId="c5f3262410fe781c" providerId="LiveId" clId="{5FD936DD-54D3-401E-9E05-8B793880DCBB}" dt="2023-06-30T14:06:13.807" v="91" actId="26606"/>
          <pc:sldLayoutMkLst>
            <pc:docMk/>
            <pc:sldMasterMk cId="513750477" sldId="2147483673"/>
            <pc:sldLayoutMk cId="4092537170" sldId="2147483668"/>
          </pc:sldLayoutMkLst>
        </pc:sldLayoutChg>
        <pc:sldLayoutChg chg="add del">
          <pc:chgData name="Igor Fonseca" userId="c5f3262410fe781c" providerId="LiveId" clId="{5FD936DD-54D3-401E-9E05-8B793880DCBB}" dt="2023-06-30T14:06:13.807" v="91" actId="26606"/>
          <pc:sldLayoutMkLst>
            <pc:docMk/>
            <pc:sldMasterMk cId="513750477" sldId="2147483673"/>
            <pc:sldLayoutMk cId="373373797" sldId="2147483669"/>
          </pc:sldLayoutMkLst>
        </pc:sldLayoutChg>
        <pc:sldLayoutChg chg="add del">
          <pc:chgData name="Igor Fonseca" userId="c5f3262410fe781c" providerId="LiveId" clId="{5FD936DD-54D3-401E-9E05-8B793880DCBB}" dt="2023-06-30T14:06:13.807" v="91" actId="26606"/>
          <pc:sldLayoutMkLst>
            <pc:docMk/>
            <pc:sldMasterMk cId="513750477" sldId="2147483673"/>
            <pc:sldLayoutMk cId="2934403362" sldId="2147483670"/>
          </pc:sldLayoutMkLst>
        </pc:sldLayoutChg>
        <pc:sldLayoutChg chg="add del">
          <pc:chgData name="Igor Fonseca" userId="c5f3262410fe781c" providerId="LiveId" clId="{5FD936DD-54D3-401E-9E05-8B793880DCBB}" dt="2023-06-30T14:06:13.807" v="91" actId="26606"/>
          <pc:sldLayoutMkLst>
            <pc:docMk/>
            <pc:sldMasterMk cId="513750477" sldId="2147483673"/>
            <pc:sldLayoutMk cId="1274999250" sldId="2147483671"/>
          </pc:sldLayoutMkLst>
        </pc:sldLayoutChg>
        <pc:sldLayoutChg chg="add del">
          <pc:chgData name="Igor Fonseca" userId="c5f3262410fe781c" providerId="LiveId" clId="{5FD936DD-54D3-401E-9E05-8B793880DCBB}" dt="2023-06-30T14:06:13.807" v="91" actId="26606"/>
          <pc:sldLayoutMkLst>
            <pc:docMk/>
            <pc:sldMasterMk cId="513750477" sldId="2147483673"/>
            <pc:sldLayoutMk cId="373724974" sldId="2147483672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4:33.525" v="57" actId="26606"/>
        <pc:sldMasterMkLst>
          <pc:docMk/>
          <pc:sldMasterMk cId="980656448" sldId="2147483673"/>
        </pc:sldMasterMkLst>
        <pc:sldLayoutChg chg="add del">
          <pc:chgData name="Igor Fonseca" userId="c5f3262410fe781c" providerId="LiveId" clId="{5FD936DD-54D3-401E-9E05-8B793880DCBB}" dt="2023-06-30T14:04:33.525" v="57" actId="26606"/>
          <pc:sldLayoutMkLst>
            <pc:docMk/>
            <pc:sldMasterMk cId="980656448" sldId="2147483673"/>
            <pc:sldLayoutMk cId="2705452685" sldId="2147483662"/>
          </pc:sldLayoutMkLst>
        </pc:sldLayoutChg>
        <pc:sldLayoutChg chg="add del">
          <pc:chgData name="Igor Fonseca" userId="c5f3262410fe781c" providerId="LiveId" clId="{5FD936DD-54D3-401E-9E05-8B793880DCBB}" dt="2023-06-30T14:04:33.525" v="57" actId="26606"/>
          <pc:sldLayoutMkLst>
            <pc:docMk/>
            <pc:sldMasterMk cId="980656448" sldId="2147483673"/>
            <pc:sldLayoutMk cId="3467599394" sldId="2147483663"/>
          </pc:sldLayoutMkLst>
        </pc:sldLayoutChg>
        <pc:sldLayoutChg chg="add del">
          <pc:chgData name="Igor Fonseca" userId="c5f3262410fe781c" providerId="LiveId" clId="{5FD936DD-54D3-401E-9E05-8B793880DCBB}" dt="2023-06-30T14:04:33.525" v="57" actId="26606"/>
          <pc:sldLayoutMkLst>
            <pc:docMk/>
            <pc:sldMasterMk cId="980656448" sldId="2147483673"/>
            <pc:sldLayoutMk cId="3009883298" sldId="2147483664"/>
          </pc:sldLayoutMkLst>
        </pc:sldLayoutChg>
        <pc:sldLayoutChg chg="add del">
          <pc:chgData name="Igor Fonseca" userId="c5f3262410fe781c" providerId="LiveId" clId="{5FD936DD-54D3-401E-9E05-8B793880DCBB}" dt="2023-06-30T14:04:33.525" v="57" actId="26606"/>
          <pc:sldLayoutMkLst>
            <pc:docMk/>
            <pc:sldMasterMk cId="980656448" sldId="2147483673"/>
            <pc:sldLayoutMk cId="3958567758" sldId="2147483665"/>
          </pc:sldLayoutMkLst>
        </pc:sldLayoutChg>
        <pc:sldLayoutChg chg="add del">
          <pc:chgData name="Igor Fonseca" userId="c5f3262410fe781c" providerId="LiveId" clId="{5FD936DD-54D3-401E-9E05-8B793880DCBB}" dt="2023-06-30T14:04:33.525" v="57" actId="26606"/>
          <pc:sldLayoutMkLst>
            <pc:docMk/>
            <pc:sldMasterMk cId="980656448" sldId="2147483673"/>
            <pc:sldLayoutMk cId="3147197967" sldId="2147483666"/>
          </pc:sldLayoutMkLst>
        </pc:sldLayoutChg>
        <pc:sldLayoutChg chg="add del">
          <pc:chgData name="Igor Fonseca" userId="c5f3262410fe781c" providerId="LiveId" clId="{5FD936DD-54D3-401E-9E05-8B793880DCBB}" dt="2023-06-30T14:04:33.525" v="57" actId="26606"/>
          <pc:sldLayoutMkLst>
            <pc:docMk/>
            <pc:sldMasterMk cId="980656448" sldId="2147483673"/>
            <pc:sldLayoutMk cId="1909341114" sldId="2147483667"/>
          </pc:sldLayoutMkLst>
        </pc:sldLayoutChg>
        <pc:sldLayoutChg chg="add del">
          <pc:chgData name="Igor Fonseca" userId="c5f3262410fe781c" providerId="LiveId" clId="{5FD936DD-54D3-401E-9E05-8B793880DCBB}" dt="2023-06-30T14:04:33.525" v="57" actId="26606"/>
          <pc:sldLayoutMkLst>
            <pc:docMk/>
            <pc:sldMasterMk cId="980656448" sldId="2147483673"/>
            <pc:sldLayoutMk cId="1625936920" sldId="2147483668"/>
          </pc:sldLayoutMkLst>
        </pc:sldLayoutChg>
        <pc:sldLayoutChg chg="add del">
          <pc:chgData name="Igor Fonseca" userId="c5f3262410fe781c" providerId="LiveId" clId="{5FD936DD-54D3-401E-9E05-8B793880DCBB}" dt="2023-06-30T14:04:33.525" v="57" actId="26606"/>
          <pc:sldLayoutMkLst>
            <pc:docMk/>
            <pc:sldMasterMk cId="980656448" sldId="2147483673"/>
            <pc:sldLayoutMk cId="502188641" sldId="2147483669"/>
          </pc:sldLayoutMkLst>
        </pc:sldLayoutChg>
        <pc:sldLayoutChg chg="add del">
          <pc:chgData name="Igor Fonseca" userId="c5f3262410fe781c" providerId="LiveId" clId="{5FD936DD-54D3-401E-9E05-8B793880DCBB}" dt="2023-06-30T14:04:33.525" v="57" actId="26606"/>
          <pc:sldLayoutMkLst>
            <pc:docMk/>
            <pc:sldMasterMk cId="980656448" sldId="2147483673"/>
            <pc:sldLayoutMk cId="1892607028" sldId="2147483670"/>
          </pc:sldLayoutMkLst>
        </pc:sldLayoutChg>
        <pc:sldLayoutChg chg="add del">
          <pc:chgData name="Igor Fonseca" userId="c5f3262410fe781c" providerId="LiveId" clId="{5FD936DD-54D3-401E-9E05-8B793880DCBB}" dt="2023-06-30T14:04:33.525" v="57" actId="26606"/>
          <pc:sldLayoutMkLst>
            <pc:docMk/>
            <pc:sldMasterMk cId="980656448" sldId="2147483673"/>
            <pc:sldLayoutMk cId="725845689" sldId="2147483671"/>
          </pc:sldLayoutMkLst>
        </pc:sldLayoutChg>
        <pc:sldLayoutChg chg="add del">
          <pc:chgData name="Igor Fonseca" userId="c5f3262410fe781c" providerId="LiveId" clId="{5FD936DD-54D3-401E-9E05-8B793880DCBB}" dt="2023-06-30T14:04:33.525" v="57" actId="26606"/>
          <pc:sldLayoutMkLst>
            <pc:docMk/>
            <pc:sldMasterMk cId="980656448" sldId="2147483673"/>
            <pc:sldLayoutMk cId="4279947449" sldId="2147483672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4:58.091" v="67" actId="26606"/>
        <pc:sldMasterMkLst>
          <pc:docMk/>
          <pc:sldMasterMk cId="3199274104" sldId="2147483673"/>
        </pc:sldMasterMkLst>
        <pc:sldLayoutChg chg="add del">
          <pc:chgData name="Igor Fonseca" userId="c5f3262410fe781c" providerId="LiveId" clId="{5FD936DD-54D3-401E-9E05-8B793880DCBB}" dt="2023-06-30T14:04:58.091" v="67" actId="26606"/>
          <pc:sldLayoutMkLst>
            <pc:docMk/>
            <pc:sldMasterMk cId="3199274104" sldId="2147483673"/>
            <pc:sldLayoutMk cId="3435866701" sldId="2147483662"/>
          </pc:sldLayoutMkLst>
        </pc:sldLayoutChg>
        <pc:sldLayoutChg chg="add del">
          <pc:chgData name="Igor Fonseca" userId="c5f3262410fe781c" providerId="LiveId" clId="{5FD936DD-54D3-401E-9E05-8B793880DCBB}" dt="2023-06-30T14:04:58.091" v="67" actId="26606"/>
          <pc:sldLayoutMkLst>
            <pc:docMk/>
            <pc:sldMasterMk cId="3199274104" sldId="2147483673"/>
            <pc:sldLayoutMk cId="1238942244" sldId="2147483663"/>
          </pc:sldLayoutMkLst>
        </pc:sldLayoutChg>
        <pc:sldLayoutChg chg="add del">
          <pc:chgData name="Igor Fonseca" userId="c5f3262410fe781c" providerId="LiveId" clId="{5FD936DD-54D3-401E-9E05-8B793880DCBB}" dt="2023-06-30T14:04:58.091" v="67" actId="26606"/>
          <pc:sldLayoutMkLst>
            <pc:docMk/>
            <pc:sldMasterMk cId="3199274104" sldId="2147483673"/>
            <pc:sldLayoutMk cId="863542479" sldId="2147483664"/>
          </pc:sldLayoutMkLst>
        </pc:sldLayoutChg>
        <pc:sldLayoutChg chg="add del">
          <pc:chgData name="Igor Fonseca" userId="c5f3262410fe781c" providerId="LiveId" clId="{5FD936DD-54D3-401E-9E05-8B793880DCBB}" dt="2023-06-30T14:04:58.091" v="67" actId="26606"/>
          <pc:sldLayoutMkLst>
            <pc:docMk/>
            <pc:sldMasterMk cId="3199274104" sldId="2147483673"/>
            <pc:sldLayoutMk cId="1695052388" sldId="2147483665"/>
          </pc:sldLayoutMkLst>
        </pc:sldLayoutChg>
        <pc:sldLayoutChg chg="add del">
          <pc:chgData name="Igor Fonseca" userId="c5f3262410fe781c" providerId="LiveId" clId="{5FD936DD-54D3-401E-9E05-8B793880DCBB}" dt="2023-06-30T14:04:58.091" v="67" actId="26606"/>
          <pc:sldLayoutMkLst>
            <pc:docMk/>
            <pc:sldMasterMk cId="3199274104" sldId="2147483673"/>
            <pc:sldLayoutMk cId="3536125984" sldId="2147483666"/>
          </pc:sldLayoutMkLst>
        </pc:sldLayoutChg>
        <pc:sldLayoutChg chg="add del">
          <pc:chgData name="Igor Fonseca" userId="c5f3262410fe781c" providerId="LiveId" clId="{5FD936DD-54D3-401E-9E05-8B793880DCBB}" dt="2023-06-30T14:04:58.091" v="67" actId="26606"/>
          <pc:sldLayoutMkLst>
            <pc:docMk/>
            <pc:sldMasterMk cId="3199274104" sldId="2147483673"/>
            <pc:sldLayoutMk cId="250024991" sldId="2147483667"/>
          </pc:sldLayoutMkLst>
        </pc:sldLayoutChg>
        <pc:sldLayoutChg chg="add del">
          <pc:chgData name="Igor Fonseca" userId="c5f3262410fe781c" providerId="LiveId" clId="{5FD936DD-54D3-401E-9E05-8B793880DCBB}" dt="2023-06-30T14:04:58.091" v="67" actId="26606"/>
          <pc:sldLayoutMkLst>
            <pc:docMk/>
            <pc:sldMasterMk cId="3199274104" sldId="2147483673"/>
            <pc:sldLayoutMk cId="1083997784" sldId="2147483668"/>
          </pc:sldLayoutMkLst>
        </pc:sldLayoutChg>
        <pc:sldLayoutChg chg="add del">
          <pc:chgData name="Igor Fonseca" userId="c5f3262410fe781c" providerId="LiveId" clId="{5FD936DD-54D3-401E-9E05-8B793880DCBB}" dt="2023-06-30T14:04:58.091" v="67" actId="26606"/>
          <pc:sldLayoutMkLst>
            <pc:docMk/>
            <pc:sldMasterMk cId="3199274104" sldId="2147483673"/>
            <pc:sldLayoutMk cId="3739704676" sldId="2147483669"/>
          </pc:sldLayoutMkLst>
        </pc:sldLayoutChg>
        <pc:sldLayoutChg chg="add del">
          <pc:chgData name="Igor Fonseca" userId="c5f3262410fe781c" providerId="LiveId" clId="{5FD936DD-54D3-401E-9E05-8B793880DCBB}" dt="2023-06-30T14:04:58.091" v="67" actId="26606"/>
          <pc:sldLayoutMkLst>
            <pc:docMk/>
            <pc:sldMasterMk cId="3199274104" sldId="2147483673"/>
            <pc:sldLayoutMk cId="1235447524" sldId="2147483670"/>
          </pc:sldLayoutMkLst>
        </pc:sldLayoutChg>
        <pc:sldLayoutChg chg="add del">
          <pc:chgData name="Igor Fonseca" userId="c5f3262410fe781c" providerId="LiveId" clId="{5FD936DD-54D3-401E-9E05-8B793880DCBB}" dt="2023-06-30T14:04:58.091" v="67" actId="26606"/>
          <pc:sldLayoutMkLst>
            <pc:docMk/>
            <pc:sldMasterMk cId="3199274104" sldId="2147483673"/>
            <pc:sldLayoutMk cId="533970646" sldId="2147483671"/>
          </pc:sldLayoutMkLst>
        </pc:sldLayoutChg>
        <pc:sldLayoutChg chg="add del">
          <pc:chgData name="Igor Fonseca" userId="c5f3262410fe781c" providerId="LiveId" clId="{5FD936DD-54D3-401E-9E05-8B793880DCBB}" dt="2023-06-30T14:04:58.091" v="67" actId="26606"/>
          <pc:sldLayoutMkLst>
            <pc:docMk/>
            <pc:sldMasterMk cId="3199274104" sldId="2147483673"/>
            <pc:sldLayoutMk cId="3561734016" sldId="2147483672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4:11.166" v="45" actId="26606"/>
        <pc:sldMasterMkLst>
          <pc:docMk/>
          <pc:sldMasterMk cId="3337123082" sldId="2147483686"/>
        </pc:sldMasterMkLst>
        <pc:sldLayoutChg chg="add del">
          <pc:chgData name="Igor Fonseca" userId="c5f3262410fe781c" providerId="LiveId" clId="{5FD936DD-54D3-401E-9E05-8B793880DCBB}" dt="2023-06-30T14:04:11.166" v="45" actId="26606"/>
          <pc:sldLayoutMkLst>
            <pc:docMk/>
            <pc:sldMasterMk cId="3337123082" sldId="2147483686"/>
            <pc:sldLayoutMk cId="3986093520" sldId="2147483675"/>
          </pc:sldLayoutMkLst>
        </pc:sldLayoutChg>
        <pc:sldLayoutChg chg="add del">
          <pc:chgData name="Igor Fonseca" userId="c5f3262410fe781c" providerId="LiveId" clId="{5FD936DD-54D3-401E-9E05-8B793880DCBB}" dt="2023-06-30T14:04:11.166" v="45" actId="26606"/>
          <pc:sldLayoutMkLst>
            <pc:docMk/>
            <pc:sldMasterMk cId="3337123082" sldId="2147483686"/>
            <pc:sldLayoutMk cId="3807199756" sldId="2147483676"/>
          </pc:sldLayoutMkLst>
        </pc:sldLayoutChg>
        <pc:sldLayoutChg chg="add del">
          <pc:chgData name="Igor Fonseca" userId="c5f3262410fe781c" providerId="LiveId" clId="{5FD936DD-54D3-401E-9E05-8B793880DCBB}" dt="2023-06-30T14:04:11.166" v="45" actId="26606"/>
          <pc:sldLayoutMkLst>
            <pc:docMk/>
            <pc:sldMasterMk cId="3337123082" sldId="2147483686"/>
            <pc:sldLayoutMk cId="2871414857" sldId="2147483677"/>
          </pc:sldLayoutMkLst>
        </pc:sldLayoutChg>
        <pc:sldLayoutChg chg="add del">
          <pc:chgData name="Igor Fonseca" userId="c5f3262410fe781c" providerId="LiveId" clId="{5FD936DD-54D3-401E-9E05-8B793880DCBB}" dt="2023-06-30T14:04:11.166" v="45" actId="26606"/>
          <pc:sldLayoutMkLst>
            <pc:docMk/>
            <pc:sldMasterMk cId="3337123082" sldId="2147483686"/>
            <pc:sldLayoutMk cId="3964127850" sldId="2147483678"/>
          </pc:sldLayoutMkLst>
        </pc:sldLayoutChg>
        <pc:sldLayoutChg chg="add del">
          <pc:chgData name="Igor Fonseca" userId="c5f3262410fe781c" providerId="LiveId" clId="{5FD936DD-54D3-401E-9E05-8B793880DCBB}" dt="2023-06-30T14:04:11.166" v="45" actId="26606"/>
          <pc:sldLayoutMkLst>
            <pc:docMk/>
            <pc:sldMasterMk cId="3337123082" sldId="2147483686"/>
            <pc:sldLayoutMk cId="4207238987" sldId="2147483679"/>
          </pc:sldLayoutMkLst>
        </pc:sldLayoutChg>
        <pc:sldLayoutChg chg="add del">
          <pc:chgData name="Igor Fonseca" userId="c5f3262410fe781c" providerId="LiveId" clId="{5FD936DD-54D3-401E-9E05-8B793880DCBB}" dt="2023-06-30T14:04:11.166" v="45" actId="26606"/>
          <pc:sldLayoutMkLst>
            <pc:docMk/>
            <pc:sldMasterMk cId="3337123082" sldId="2147483686"/>
            <pc:sldLayoutMk cId="3239171469" sldId="2147483680"/>
          </pc:sldLayoutMkLst>
        </pc:sldLayoutChg>
        <pc:sldLayoutChg chg="add del">
          <pc:chgData name="Igor Fonseca" userId="c5f3262410fe781c" providerId="LiveId" clId="{5FD936DD-54D3-401E-9E05-8B793880DCBB}" dt="2023-06-30T14:04:11.166" v="45" actId="26606"/>
          <pc:sldLayoutMkLst>
            <pc:docMk/>
            <pc:sldMasterMk cId="3337123082" sldId="2147483686"/>
            <pc:sldLayoutMk cId="801998472" sldId="2147483681"/>
          </pc:sldLayoutMkLst>
        </pc:sldLayoutChg>
        <pc:sldLayoutChg chg="add del">
          <pc:chgData name="Igor Fonseca" userId="c5f3262410fe781c" providerId="LiveId" clId="{5FD936DD-54D3-401E-9E05-8B793880DCBB}" dt="2023-06-30T14:04:11.166" v="45" actId="26606"/>
          <pc:sldLayoutMkLst>
            <pc:docMk/>
            <pc:sldMasterMk cId="3337123082" sldId="2147483686"/>
            <pc:sldLayoutMk cId="528390492" sldId="2147483682"/>
          </pc:sldLayoutMkLst>
        </pc:sldLayoutChg>
        <pc:sldLayoutChg chg="add del">
          <pc:chgData name="Igor Fonseca" userId="c5f3262410fe781c" providerId="LiveId" clId="{5FD936DD-54D3-401E-9E05-8B793880DCBB}" dt="2023-06-30T14:04:11.166" v="45" actId="26606"/>
          <pc:sldLayoutMkLst>
            <pc:docMk/>
            <pc:sldMasterMk cId="3337123082" sldId="2147483686"/>
            <pc:sldLayoutMk cId="457896500" sldId="2147483683"/>
          </pc:sldLayoutMkLst>
        </pc:sldLayoutChg>
        <pc:sldLayoutChg chg="add del">
          <pc:chgData name="Igor Fonseca" userId="c5f3262410fe781c" providerId="LiveId" clId="{5FD936DD-54D3-401E-9E05-8B793880DCBB}" dt="2023-06-30T14:04:11.166" v="45" actId="26606"/>
          <pc:sldLayoutMkLst>
            <pc:docMk/>
            <pc:sldMasterMk cId="3337123082" sldId="2147483686"/>
            <pc:sldLayoutMk cId="3094140135" sldId="2147483684"/>
          </pc:sldLayoutMkLst>
        </pc:sldLayoutChg>
        <pc:sldLayoutChg chg="add del">
          <pc:chgData name="Igor Fonseca" userId="c5f3262410fe781c" providerId="LiveId" clId="{5FD936DD-54D3-401E-9E05-8B793880DCBB}" dt="2023-06-30T14:04:11.166" v="45" actId="26606"/>
          <pc:sldLayoutMkLst>
            <pc:docMk/>
            <pc:sldMasterMk cId="3337123082" sldId="2147483686"/>
            <pc:sldLayoutMk cId="3263495233" sldId="2147483685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4:13.089" v="47" actId="26606"/>
        <pc:sldMasterMkLst>
          <pc:docMk/>
          <pc:sldMasterMk cId="1206711507" sldId="2147483699"/>
        </pc:sldMasterMkLst>
        <pc:sldLayoutChg chg="add del">
          <pc:chgData name="Igor Fonseca" userId="c5f3262410fe781c" providerId="LiveId" clId="{5FD936DD-54D3-401E-9E05-8B793880DCBB}" dt="2023-06-30T14:04:13.089" v="47" actId="26606"/>
          <pc:sldLayoutMkLst>
            <pc:docMk/>
            <pc:sldMasterMk cId="1206711507" sldId="2147483699"/>
            <pc:sldLayoutMk cId="3883293086" sldId="2147483688"/>
          </pc:sldLayoutMkLst>
        </pc:sldLayoutChg>
        <pc:sldLayoutChg chg="add del">
          <pc:chgData name="Igor Fonseca" userId="c5f3262410fe781c" providerId="LiveId" clId="{5FD936DD-54D3-401E-9E05-8B793880DCBB}" dt="2023-06-30T14:04:13.089" v="47" actId="26606"/>
          <pc:sldLayoutMkLst>
            <pc:docMk/>
            <pc:sldMasterMk cId="1206711507" sldId="2147483699"/>
            <pc:sldLayoutMk cId="2076765815" sldId="2147483689"/>
          </pc:sldLayoutMkLst>
        </pc:sldLayoutChg>
        <pc:sldLayoutChg chg="add del">
          <pc:chgData name="Igor Fonseca" userId="c5f3262410fe781c" providerId="LiveId" clId="{5FD936DD-54D3-401E-9E05-8B793880DCBB}" dt="2023-06-30T14:04:13.089" v="47" actId="26606"/>
          <pc:sldLayoutMkLst>
            <pc:docMk/>
            <pc:sldMasterMk cId="1206711507" sldId="2147483699"/>
            <pc:sldLayoutMk cId="1830854491" sldId="2147483690"/>
          </pc:sldLayoutMkLst>
        </pc:sldLayoutChg>
        <pc:sldLayoutChg chg="add del">
          <pc:chgData name="Igor Fonseca" userId="c5f3262410fe781c" providerId="LiveId" clId="{5FD936DD-54D3-401E-9E05-8B793880DCBB}" dt="2023-06-30T14:04:13.089" v="47" actId="26606"/>
          <pc:sldLayoutMkLst>
            <pc:docMk/>
            <pc:sldMasterMk cId="1206711507" sldId="2147483699"/>
            <pc:sldLayoutMk cId="4262378500" sldId="2147483691"/>
          </pc:sldLayoutMkLst>
        </pc:sldLayoutChg>
        <pc:sldLayoutChg chg="add del">
          <pc:chgData name="Igor Fonseca" userId="c5f3262410fe781c" providerId="LiveId" clId="{5FD936DD-54D3-401E-9E05-8B793880DCBB}" dt="2023-06-30T14:04:13.089" v="47" actId="26606"/>
          <pc:sldLayoutMkLst>
            <pc:docMk/>
            <pc:sldMasterMk cId="1206711507" sldId="2147483699"/>
            <pc:sldLayoutMk cId="2759195877" sldId="2147483692"/>
          </pc:sldLayoutMkLst>
        </pc:sldLayoutChg>
        <pc:sldLayoutChg chg="add del">
          <pc:chgData name="Igor Fonseca" userId="c5f3262410fe781c" providerId="LiveId" clId="{5FD936DD-54D3-401E-9E05-8B793880DCBB}" dt="2023-06-30T14:04:13.089" v="47" actId="26606"/>
          <pc:sldLayoutMkLst>
            <pc:docMk/>
            <pc:sldMasterMk cId="1206711507" sldId="2147483699"/>
            <pc:sldLayoutMk cId="2705427757" sldId="2147483693"/>
          </pc:sldLayoutMkLst>
        </pc:sldLayoutChg>
        <pc:sldLayoutChg chg="add del">
          <pc:chgData name="Igor Fonseca" userId="c5f3262410fe781c" providerId="LiveId" clId="{5FD936DD-54D3-401E-9E05-8B793880DCBB}" dt="2023-06-30T14:04:13.089" v="47" actId="26606"/>
          <pc:sldLayoutMkLst>
            <pc:docMk/>
            <pc:sldMasterMk cId="1206711507" sldId="2147483699"/>
            <pc:sldLayoutMk cId="3329370852" sldId="2147483694"/>
          </pc:sldLayoutMkLst>
        </pc:sldLayoutChg>
        <pc:sldLayoutChg chg="add del">
          <pc:chgData name="Igor Fonseca" userId="c5f3262410fe781c" providerId="LiveId" clId="{5FD936DD-54D3-401E-9E05-8B793880DCBB}" dt="2023-06-30T14:04:13.089" v="47" actId="26606"/>
          <pc:sldLayoutMkLst>
            <pc:docMk/>
            <pc:sldMasterMk cId="1206711507" sldId="2147483699"/>
            <pc:sldLayoutMk cId="1937230902" sldId="2147483695"/>
          </pc:sldLayoutMkLst>
        </pc:sldLayoutChg>
        <pc:sldLayoutChg chg="add del">
          <pc:chgData name="Igor Fonseca" userId="c5f3262410fe781c" providerId="LiveId" clId="{5FD936DD-54D3-401E-9E05-8B793880DCBB}" dt="2023-06-30T14:04:13.089" v="47" actId="26606"/>
          <pc:sldLayoutMkLst>
            <pc:docMk/>
            <pc:sldMasterMk cId="1206711507" sldId="2147483699"/>
            <pc:sldLayoutMk cId="1292659465" sldId="2147483696"/>
          </pc:sldLayoutMkLst>
        </pc:sldLayoutChg>
        <pc:sldLayoutChg chg="add del">
          <pc:chgData name="Igor Fonseca" userId="c5f3262410fe781c" providerId="LiveId" clId="{5FD936DD-54D3-401E-9E05-8B793880DCBB}" dt="2023-06-30T14:04:13.089" v="47" actId="26606"/>
          <pc:sldLayoutMkLst>
            <pc:docMk/>
            <pc:sldMasterMk cId="1206711507" sldId="2147483699"/>
            <pc:sldLayoutMk cId="1430171962" sldId="2147483697"/>
          </pc:sldLayoutMkLst>
        </pc:sldLayoutChg>
        <pc:sldLayoutChg chg="add del">
          <pc:chgData name="Igor Fonseca" userId="c5f3262410fe781c" providerId="LiveId" clId="{5FD936DD-54D3-401E-9E05-8B793880DCBB}" dt="2023-06-30T14:04:13.089" v="47" actId="26606"/>
          <pc:sldLayoutMkLst>
            <pc:docMk/>
            <pc:sldMasterMk cId="1206711507" sldId="2147483699"/>
            <pc:sldLayoutMk cId="3788005275" sldId="2147483698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4:36.572" v="59" actId="26606"/>
        <pc:sldMasterMkLst>
          <pc:docMk/>
          <pc:sldMasterMk cId="2063585428" sldId="2147483699"/>
        </pc:sldMasterMkLst>
        <pc:sldLayoutChg chg="add del">
          <pc:chgData name="Igor Fonseca" userId="c5f3262410fe781c" providerId="LiveId" clId="{5FD936DD-54D3-401E-9E05-8B793880DCBB}" dt="2023-06-30T14:04:36.572" v="59" actId="26606"/>
          <pc:sldLayoutMkLst>
            <pc:docMk/>
            <pc:sldMasterMk cId="2063585428" sldId="2147483699"/>
            <pc:sldLayoutMk cId="3337699996" sldId="2147483688"/>
          </pc:sldLayoutMkLst>
        </pc:sldLayoutChg>
        <pc:sldLayoutChg chg="add del">
          <pc:chgData name="Igor Fonseca" userId="c5f3262410fe781c" providerId="LiveId" clId="{5FD936DD-54D3-401E-9E05-8B793880DCBB}" dt="2023-06-30T14:04:36.572" v="59" actId="26606"/>
          <pc:sldLayoutMkLst>
            <pc:docMk/>
            <pc:sldMasterMk cId="2063585428" sldId="2147483699"/>
            <pc:sldLayoutMk cId="3239750503" sldId="2147483689"/>
          </pc:sldLayoutMkLst>
        </pc:sldLayoutChg>
        <pc:sldLayoutChg chg="add del">
          <pc:chgData name="Igor Fonseca" userId="c5f3262410fe781c" providerId="LiveId" clId="{5FD936DD-54D3-401E-9E05-8B793880DCBB}" dt="2023-06-30T14:04:36.572" v="59" actId="26606"/>
          <pc:sldLayoutMkLst>
            <pc:docMk/>
            <pc:sldMasterMk cId="2063585428" sldId="2147483699"/>
            <pc:sldLayoutMk cId="2533776006" sldId="2147483690"/>
          </pc:sldLayoutMkLst>
        </pc:sldLayoutChg>
        <pc:sldLayoutChg chg="add del">
          <pc:chgData name="Igor Fonseca" userId="c5f3262410fe781c" providerId="LiveId" clId="{5FD936DD-54D3-401E-9E05-8B793880DCBB}" dt="2023-06-30T14:04:36.572" v="59" actId="26606"/>
          <pc:sldLayoutMkLst>
            <pc:docMk/>
            <pc:sldMasterMk cId="2063585428" sldId="2147483699"/>
            <pc:sldLayoutMk cId="2383403431" sldId="2147483691"/>
          </pc:sldLayoutMkLst>
        </pc:sldLayoutChg>
        <pc:sldLayoutChg chg="add del">
          <pc:chgData name="Igor Fonseca" userId="c5f3262410fe781c" providerId="LiveId" clId="{5FD936DD-54D3-401E-9E05-8B793880DCBB}" dt="2023-06-30T14:04:36.572" v="59" actId="26606"/>
          <pc:sldLayoutMkLst>
            <pc:docMk/>
            <pc:sldMasterMk cId="2063585428" sldId="2147483699"/>
            <pc:sldLayoutMk cId="1094542529" sldId="2147483692"/>
          </pc:sldLayoutMkLst>
        </pc:sldLayoutChg>
        <pc:sldLayoutChg chg="add del">
          <pc:chgData name="Igor Fonseca" userId="c5f3262410fe781c" providerId="LiveId" clId="{5FD936DD-54D3-401E-9E05-8B793880DCBB}" dt="2023-06-30T14:04:36.572" v="59" actId="26606"/>
          <pc:sldLayoutMkLst>
            <pc:docMk/>
            <pc:sldMasterMk cId="2063585428" sldId="2147483699"/>
            <pc:sldLayoutMk cId="2443061955" sldId="2147483693"/>
          </pc:sldLayoutMkLst>
        </pc:sldLayoutChg>
        <pc:sldLayoutChg chg="add del">
          <pc:chgData name="Igor Fonseca" userId="c5f3262410fe781c" providerId="LiveId" clId="{5FD936DD-54D3-401E-9E05-8B793880DCBB}" dt="2023-06-30T14:04:36.572" v="59" actId="26606"/>
          <pc:sldLayoutMkLst>
            <pc:docMk/>
            <pc:sldMasterMk cId="2063585428" sldId="2147483699"/>
            <pc:sldLayoutMk cId="237813927" sldId="2147483694"/>
          </pc:sldLayoutMkLst>
        </pc:sldLayoutChg>
        <pc:sldLayoutChg chg="add del">
          <pc:chgData name="Igor Fonseca" userId="c5f3262410fe781c" providerId="LiveId" clId="{5FD936DD-54D3-401E-9E05-8B793880DCBB}" dt="2023-06-30T14:04:36.572" v="59" actId="26606"/>
          <pc:sldLayoutMkLst>
            <pc:docMk/>
            <pc:sldMasterMk cId="2063585428" sldId="2147483699"/>
            <pc:sldLayoutMk cId="3695409644" sldId="2147483695"/>
          </pc:sldLayoutMkLst>
        </pc:sldLayoutChg>
        <pc:sldLayoutChg chg="add del">
          <pc:chgData name="Igor Fonseca" userId="c5f3262410fe781c" providerId="LiveId" clId="{5FD936DD-54D3-401E-9E05-8B793880DCBB}" dt="2023-06-30T14:04:36.572" v="59" actId="26606"/>
          <pc:sldLayoutMkLst>
            <pc:docMk/>
            <pc:sldMasterMk cId="2063585428" sldId="2147483699"/>
            <pc:sldLayoutMk cId="1668096937" sldId="2147483696"/>
          </pc:sldLayoutMkLst>
        </pc:sldLayoutChg>
        <pc:sldLayoutChg chg="add del">
          <pc:chgData name="Igor Fonseca" userId="c5f3262410fe781c" providerId="LiveId" clId="{5FD936DD-54D3-401E-9E05-8B793880DCBB}" dt="2023-06-30T14:04:36.572" v="59" actId="26606"/>
          <pc:sldLayoutMkLst>
            <pc:docMk/>
            <pc:sldMasterMk cId="2063585428" sldId="2147483699"/>
            <pc:sldLayoutMk cId="3386947546" sldId="2147483697"/>
          </pc:sldLayoutMkLst>
        </pc:sldLayoutChg>
        <pc:sldLayoutChg chg="add del">
          <pc:chgData name="Igor Fonseca" userId="c5f3262410fe781c" providerId="LiveId" clId="{5FD936DD-54D3-401E-9E05-8B793880DCBB}" dt="2023-06-30T14:04:36.572" v="59" actId="26606"/>
          <pc:sldLayoutMkLst>
            <pc:docMk/>
            <pc:sldMasterMk cId="2063585428" sldId="2147483699"/>
            <pc:sldLayoutMk cId="370632518" sldId="2147483698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4:19.250" v="49" actId="26606"/>
        <pc:sldMasterMkLst>
          <pc:docMk/>
          <pc:sldMasterMk cId="248174562" sldId="2147483712"/>
        </pc:sldMasterMkLst>
        <pc:sldLayoutChg chg="add del">
          <pc:chgData name="Igor Fonseca" userId="c5f3262410fe781c" providerId="LiveId" clId="{5FD936DD-54D3-401E-9E05-8B793880DCBB}" dt="2023-06-30T14:04:19.250" v="49" actId="26606"/>
          <pc:sldLayoutMkLst>
            <pc:docMk/>
            <pc:sldMasterMk cId="248174562" sldId="2147483712"/>
            <pc:sldLayoutMk cId="3616035200" sldId="2147483701"/>
          </pc:sldLayoutMkLst>
        </pc:sldLayoutChg>
        <pc:sldLayoutChg chg="add del">
          <pc:chgData name="Igor Fonseca" userId="c5f3262410fe781c" providerId="LiveId" clId="{5FD936DD-54D3-401E-9E05-8B793880DCBB}" dt="2023-06-30T14:04:19.250" v="49" actId="26606"/>
          <pc:sldLayoutMkLst>
            <pc:docMk/>
            <pc:sldMasterMk cId="248174562" sldId="2147483712"/>
            <pc:sldLayoutMk cId="3650431234" sldId="2147483702"/>
          </pc:sldLayoutMkLst>
        </pc:sldLayoutChg>
        <pc:sldLayoutChg chg="add del">
          <pc:chgData name="Igor Fonseca" userId="c5f3262410fe781c" providerId="LiveId" clId="{5FD936DD-54D3-401E-9E05-8B793880DCBB}" dt="2023-06-30T14:04:19.250" v="49" actId="26606"/>
          <pc:sldLayoutMkLst>
            <pc:docMk/>
            <pc:sldMasterMk cId="248174562" sldId="2147483712"/>
            <pc:sldLayoutMk cId="2978843806" sldId="2147483703"/>
          </pc:sldLayoutMkLst>
        </pc:sldLayoutChg>
        <pc:sldLayoutChg chg="add del">
          <pc:chgData name="Igor Fonseca" userId="c5f3262410fe781c" providerId="LiveId" clId="{5FD936DD-54D3-401E-9E05-8B793880DCBB}" dt="2023-06-30T14:04:19.250" v="49" actId="26606"/>
          <pc:sldLayoutMkLst>
            <pc:docMk/>
            <pc:sldMasterMk cId="248174562" sldId="2147483712"/>
            <pc:sldLayoutMk cId="3934366851" sldId="2147483704"/>
          </pc:sldLayoutMkLst>
        </pc:sldLayoutChg>
        <pc:sldLayoutChg chg="add del">
          <pc:chgData name="Igor Fonseca" userId="c5f3262410fe781c" providerId="LiveId" clId="{5FD936DD-54D3-401E-9E05-8B793880DCBB}" dt="2023-06-30T14:04:19.250" v="49" actId="26606"/>
          <pc:sldLayoutMkLst>
            <pc:docMk/>
            <pc:sldMasterMk cId="248174562" sldId="2147483712"/>
            <pc:sldLayoutMk cId="2320477839" sldId="2147483705"/>
          </pc:sldLayoutMkLst>
        </pc:sldLayoutChg>
        <pc:sldLayoutChg chg="add del">
          <pc:chgData name="Igor Fonseca" userId="c5f3262410fe781c" providerId="LiveId" clId="{5FD936DD-54D3-401E-9E05-8B793880DCBB}" dt="2023-06-30T14:04:19.250" v="49" actId="26606"/>
          <pc:sldLayoutMkLst>
            <pc:docMk/>
            <pc:sldMasterMk cId="248174562" sldId="2147483712"/>
            <pc:sldLayoutMk cId="637654448" sldId="2147483706"/>
          </pc:sldLayoutMkLst>
        </pc:sldLayoutChg>
        <pc:sldLayoutChg chg="add del">
          <pc:chgData name="Igor Fonseca" userId="c5f3262410fe781c" providerId="LiveId" clId="{5FD936DD-54D3-401E-9E05-8B793880DCBB}" dt="2023-06-30T14:04:19.250" v="49" actId="26606"/>
          <pc:sldLayoutMkLst>
            <pc:docMk/>
            <pc:sldMasterMk cId="248174562" sldId="2147483712"/>
            <pc:sldLayoutMk cId="3488156849" sldId="2147483707"/>
          </pc:sldLayoutMkLst>
        </pc:sldLayoutChg>
        <pc:sldLayoutChg chg="add del">
          <pc:chgData name="Igor Fonseca" userId="c5f3262410fe781c" providerId="LiveId" clId="{5FD936DD-54D3-401E-9E05-8B793880DCBB}" dt="2023-06-30T14:04:19.250" v="49" actId="26606"/>
          <pc:sldLayoutMkLst>
            <pc:docMk/>
            <pc:sldMasterMk cId="248174562" sldId="2147483712"/>
            <pc:sldLayoutMk cId="3001356242" sldId="2147483708"/>
          </pc:sldLayoutMkLst>
        </pc:sldLayoutChg>
        <pc:sldLayoutChg chg="add del">
          <pc:chgData name="Igor Fonseca" userId="c5f3262410fe781c" providerId="LiveId" clId="{5FD936DD-54D3-401E-9E05-8B793880DCBB}" dt="2023-06-30T14:04:19.250" v="49" actId="26606"/>
          <pc:sldLayoutMkLst>
            <pc:docMk/>
            <pc:sldMasterMk cId="248174562" sldId="2147483712"/>
            <pc:sldLayoutMk cId="3806598712" sldId="2147483709"/>
          </pc:sldLayoutMkLst>
        </pc:sldLayoutChg>
        <pc:sldLayoutChg chg="add del">
          <pc:chgData name="Igor Fonseca" userId="c5f3262410fe781c" providerId="LiveId" clId="{5FD936DD-54D3-401E-9E05-8B793880DCBB}" dt="2023-06-30T14:04:19.250" v="49" actId="26606"/>
          <pc:sldLayoutMkLst>
            <pc:docMk/>
            <pc:sldMasterMk cId="248174562" sldId="2147483712"/>
            <pc:sldLayoutMk cId="1007521037" sldId="2147483710"/>
          </pc:sldLayoutMkLst>
        </pc:sldLayoutChg>
        <pc:sldLayoutChg chg="add del">
          <pc:chgData name="Igor Fonseca" userId="c5f3262410fe781c" providerId="LiveId" clId="{5FD936DD-54D3-401E-9E05-8B793880DCBB}" dt="2023-06-30T14:04:19.250" v="49" actId="26606"/>
          <pc:sldLayoutMkLst>
            <pc:docMk/>
            <pc:sldMasterMk cId="248174562" sldId="2147483712"/>
            <pc:sldLayoutMk cId="3583263881" sldId="2147483711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2:59.041" v="17" actId="26606"/>
        <pc:sldMasterMkLst>
          <pc:docMk/>
          <pc:sldMasterMk cId="799615813" sldId="2147483712"/>
        </pc:sldMasterMkLst>
        <pc:sldLayoutChg chg="add del">
          <pc:chgData name="Igor Fonseca" userId="c5f3262410fe781c" providerId="LiveId" clId="{5FD936DD-54D3-401E-9E05-8B793880DCBB}" dt="2023-06-30T14:02:59.041" v="17" actId="26606"/>
          <pc:sldLayoutMkLst>
            <pc:docMk/>
            <pc:sldMasterMk cId="799615813" sldId="2147483712"/>
            <pc:sldLayoutMk cId="4110423616" sldId="2147483701"/>
          </pc:sldLayoutMkLst>
        </pc:sldLayoutChg>
        <pc:sldLayoutChg chg="add del">
          <pc:chgData name="Igor Fonseca" userId="c5f3262410fe781c" providerId="LiveId" clId="{5FD936DD-54D3-401E-9E05-8B793880DCBB}" dt="2023-06-30T14:02:59.041" v="17" actId="26606"/>
          <pc:sldLayoutMkLst>
            <pc:docMk/>
            <pc:sldMasterMk cId="799615813" sldId="2147483712"/>
            <pc:sldLayoutMk cId="2409556976" sldId="2147483702"/>
          </pc:sldLayoutMkLst>
        </pc:sldLayoutChg>
        <pc:sldLayoutChg chg="add del">
          <pc:chgData name="Igor Fonseca" userId="c5f3262410fe781c" providerId="LiveId" clId="{5FD936DD-54D3-401E-9E05-8B793880DCBB}" dt="2023-06-30T14:02:59.041" v="17" actId="26606"/>
          <pc:sldLayoutMkLst>
            <pc:docMk/>
            <pc:sldMasterMk cId="799615813" sldId="2147483712"/>
            <pc:sldLayoutMk cId="3964199027" sldId="2147483703"/>
          </pc:sldLayoutMkLst>
        </pc:sldLayoutChg>
        <pc:sldLayoutChg chg="add del">
          <pc:chgData name="Igor Fonseca" userId="c5f3262410fe781c" providerId="LiveId" clId="{5FD936DD-54D3-401E-9E05-8B793880DCBB}" dt="2023-06-30T14:02:59.041" v="17" actId="26606"/>
          <pc:sldLayoutMkLst>
            <pc:docMk/>
            <pc:sldMasterMk cId="799615813" sldId="2147483712"/>
            <pc:sldLayoutMk cId="262203385" sldId="2147483704"/>
          </pc:sldLayoutMkLst>
        </pc:sldLayoutChg>
        <pc:sldLayoutChg chg="add del">
          <pc:chgData name="Igor Fonseca" userId="c5f3262410fe781c" providerId="LiveId" clId="{5FD936DD-54D3-401E-9E05-8B793880DCBB}" dt="2023-06-30T14:02:59.041" v="17" actId="26606"/>
          <pc:sldLayoutMkLst>
            <pc:docMk/>
            <pc:sldMasterMk cId="799615813" sldId="2147483712"/>
            <pc:sldLayoutMk cId="822066721" sldId="2147483705"/>
          </pc:sldLayoutMkLst>
        </pc:sldLayoutChg>
        <pc:sldLayoutChg chg="add del">
          <pc:chgData name="Igor Fonseca" userId="c5f3262410fe781c" providerId="LiveId" clId="{5FD936DD-54D3-401E-9E05-8B793880DCBB}" dt="2023-06-30T14:02:59.041" v="17" actId="26606"/>
          <pc:sldLayoutMkLst>
            <pc:docMk/>
            <pc:sldMasterMk cId="799615813" sldId="2147483712"/>
            <pc:sldLayoutMk cId="2939860471" sldId="2147483706"/>
          </pc:sldLayoutMkLst>
        </pc:sldLayoutChg>
        <pc:sldLayoutChg chg="add del">
          <pc:chgData name="Igor Fonseca" userId="c5f3262410fe781c" providerId="LiveId" clId="{5FD936DD-54D3-401E-9E05-8B793880DCBB}" dt="2023-06-30T14:02:59.041" v="17" actId="26606"/>
          <pc:sldLayoutMkLst>
            <pc:docMk/>
            <pc:sldMasterMk cId="799615813" sldId="2147483712"/>
            <pc:sldLayoutMk cId="1907173580" sldId="2147483707"/>
          </pc:sldLayoutMkLst>
        </pc:sldLayoutChg>
        <pc:sldLayoutChg chg="add del">
          <pc:chgData name="Igor Fonseca" userId="c5f3262410fe781c" providerId="LiveId" clId="{5FD936DD-54D3-401E-9E05-8B793880DCBB}" dt="2023-06-30T14:02:59.041" v="17" actId="26606"/>
          <pc:sldLayoutMkLst>
            <pc:docMk/>
            <pc:sldMasterMk cId="799615813" sldId="2147483712"/>
            <pc:sldLayoutMk cId="3416438506" sldId="2147483708"/>
          </pc:sldLayoutMkLst>
        </pc:sldLayoutChg>
        <pc:sldLayoutChg chg="add del">
          <pc:chgData name="Igor Fonseca" userId="c5f3262410fe781c" providerId="LiveId" clId="{5FD936DD-54D3-401E-9E05-8B793880DCBB}" dt="2023-06-30T14:02:59.041" v="17" actId="26606"/>
          <pc:sldLayoutMkLst>
            <pc:docMk/>
            <pc:sldMasterMk cId="799615813" sldId="2147483712"/>
            <pc:sldLayoutMk cId="1750025822" sldId="2147483709"/>
          </pc:sldLayoutMkLst>
        </pc:sldLayoutChg>
        <pc:sldLayoutChg chg="add del">
          <pc:chgData name="Igor Fonseca" userId="c5f3262410fe781c" providerId="LiveId" clId="{5FD936DD-54D3-401E-9E05-8B793880DCBB}" dt="2023-06-30T14:02:59.041" v="17" actId="26606"/>
          <pc:sldLayoutMkLst>
            <pc:docMk/>
            <pc:sldMasterMk cId="799615813" sldId="2147483712"/>
            <pc:sldLayoutMk cId="2107796484" sldId="2147483710"/>
          </pc:sldLayoutMkLst>
        </pc:sldLayoutChg>
        <pc:sldLayoutChg chg="add del">
          <pc:chgData name="Igor Fonseca" userId="c5f3262410fe781c" providerId="LiveId" clId="{5FD936DD-54D3-401E-9E05-8B793880DCBB}" dt="2023-06-30T14:02:59.041" v="17" actId="26606"/>
          <pc:sldLayoutMkLst>
            <pc:docMk/>
            <pc:sldMasterMk cId="799615813" sldId="2147483712"/>
            <pc:sldLayoutMk cId="3657160979" sldId="2147483711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3:52.526" v="33" actId="26606"/>
        <pc:sldMasterMkLst>
          <pc:docMk/>
          <pc:sldMasterMk cId="1393126651" sldId="2147483713"/>
        </pc:sldMasterMkLst>
        <pc:sldLayoutChg chg="add del">
          <pc:chgData name="Igor Fonseca" userId="c5f3262410fe781c" providerId="LiveId" clId="{5FD936DD-54D3-401E-9E05-8B793880DCBB}" dt="2023-06-30T14:03:52.526" v="33" actId="26606"/>
          <pc:sldLayoutMkLst>
            <pc:docMk/>
            <pc:sldMasterMk cId="1393126651" sldId="2147483713"/>
            <pc:sldLayoutMk cId="2742688436" sldId="2147483702"/>
          </pc:sldLayoutMkLst>
        </pc:sldLayoutChg>
        <pc:sldLayoutChg chg="add del">
          <pc:chgData name="Igor Fonseca" userId="c5f3262410fe781c" providerId="LiveId" clId="{5FD936DD-54D3-401E-9E05-8B793880DCBB}" dt="2023-06-30T14:03:52.526" v="33" actId="26606"/>
          <pc:sldLayoutMkLst>
            <pc:docMk/>
            <pc:sldMasterMk cId="1393126651" sldId="2147483713"/>
            <pc:sldLayoutMk cId="237159196" sldId="2147483703"/>
          </pc:sldLayoutMkLst>
        </pc:sldLayoutChg>
        <pc:sldLayoutChg chg="add del">
          <pc:chgData name="Igor Fonseca" userId="c5f3262410fe781c" providerId="LiveId" clId="{5FD936DD-54D3-401E-9E05-8B793880DCBB}" dt="2023-06-30T14:03:52.526" v="33" actId="26606"/>
          <pc:sldLayoutMkLst>
            <pc:docMk/>
            <pc:sldMasterMk cId="1393126651" sldId="2147483713"/>
            <pc:sldLayoutMk cId="1550324774" sldId="2147483704"/>
          </pc:sldLayoutMkLst>
        </pc:sldLayoutChg>
        <pc:sldLayoutChg chg="add del">
          <pc:chgData name="Igor Fonseca" userId="c5f3262410fe781c" providerId="LiveId" clId="{5FD936DD-54D3-401E-9E05-8B793880DCBB}" dt="2023-06-30T14:03:52.526" v="33" actId="26606"/>
          <pc:sldLayoutMkLst>
            <pc:docMk/>
            <pc:sldMasterMk cId="1393126651" sldId="2147483713"/>
            <pc:sldLayoutMk cId="346336708" sldId="2147483705"/>
          </pc:sldLayoutMkLst>
        </pc:sldLayoutChg>
        <pc:sldLayoutChg chg="add del">
          <pc:chgData name="Igor Fonseca" userId="c5f3262410fe781c" providerId="LiveId" clId="{5FD936DD-54D3-401E-9E05-8B793880DCBB}" dt="2023-06-30T14:03:52.526" v="33" actId="26606"/>
          <pc:sldLayoutMkLst>
            <pc:docMk/>
            <pc:sldMasterMk cId="1393126651" sldId="2147483713"/>
            <pc:sldLayoutMk cId="4141904745" sldId="2147483706"/>
          </pc:sldLayoutMkLst>
        </pc:sldLayoutChg>
        <pc:sldLayoutChg chg="add del">
          <pc:chgData name="Igor Fonseca" userId="c5f3262410fe781c" providerId="LiveId" clId="{5FD936DD-54D3-401E-9E05-8B793880DCBB}" dt="2023-06-30T14:03:52.526" v="33" actId="26606"/>
          <pc:sldLayoutMkLst>
            <pc:docMk/>
            <pc:sldMasterMk cId="1393126651" sldId="2147483713"/>
            <pc:sldLayoutMk cId="3732382446" sldId="2147483707"/>
          </pc:sldLayoutMkLst>
        </pc:sldLayoutChg>
        <pc:sldLayoutChg chg="add del">
          <pc:chgData name="Igor Fonseca" userId="c5f3262410fe781c" providerId="LiveId" clId="{5FD936DD-54D3-401E-9E05-8B793880DCBB}" dt="2023-06-30T14:03:52.526" v="33" actId="26606"/>
          <pc:sldLayoutMkLst>
            <pc:docMk/>
            <pc:sldMasterMk cId="1393126651" sldId="2147483713"/>
            <pc:sldLayoutMk cId="1235224147" sldId="2147483708"/>
          </pc:sldLayoutMkLst>
        </pc:sldLayoutChg>
        <pc:sldLayoutChg chg="add del">
          <pc:chgData name="Igor Fonseca" userId="c5f3262410fe781c" providerId="LiveId" clId="{5FD936DD-54D3-401E-9E05-8B793880DCBB}" dt="2023-06-30T14:03:52.526" v="33" actId="26606"/>
          <pc:sldLayoutMkLst>
            <pc:docMk/>
            <pc:sldMasterMk cId="1393126651" sldId="2147483713"/>
            <pc:sldLayoutMk cId="1912565086" sldId="2147483709"/>
          </pc:sldLayoutMkLst>
        </pc:sldLayoutChg>
        <pc:sldLayoutChg chg="add del">
          <pc:chgData name="Igor Fonseca" userId="c5f3262410fe781c" providerId="LiveId" clId="{5FD936DD-54D3-401E-9E05-8B793880DCBB}" dt="2023-06-30T14:03:52.526" v="33" actId="26606"/>
          <pc:sldLayoutMkLst>
            <pc:docMk/>
            <pc:sldMasterMk cId="1393126651" sldId="2147483713"/>
            <pc:sldLayoutMk cId="4020502477" sldId="2147483710"/>
          </pc:sldLayoutMkLst>
        </pc:sldLayoutChg>
        <pc:sldLayoutChg chg="add del">
          <pc:chgData name="Igor Fonseca" userId="c5f3262410fe781c" providerId="LiveId" clId="{5FD936DD-54D3-401E-9E05-8B793880DCBB}" dt="2023-06-30T14:03:52.526" v="33" actId="26606"/>
          <pc:sldLayoutMkLst>
            <pc:docMk/>
            <pc:sldMasterMk cId="1393126651" sldId="2147483713"/>
            <pc:sldLayoutMk cId="3954436589" sldId="2147483711"/>
          </pc:sldLayoutMkLst>
        </pc:sldLayoutChg>
        <pc:sldLayoutChg chg="add del">
          <pc:chgData name="Igor Fonseca" userId="c5f3262410fe781c" providerId="LiveId" clId="{5FD936DD-54D3-401E-9E05-8B793880DCBB}" dt="2023-06-30T14:03:52.526" v="33" actId="26606"/>
          <pc:sldLayoutMkLst>
            <pc:docMk/>
            <pc:sldMasterMk cId="1393126651" sldId="2147483713"/>
            <pc:sldLayoutMk cId="3983002359" sldId="2147483712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3:26.839" v="27" actId="26606"/>
        <pc:sldMasterMkLst>
          <pc:docMk/>
          <pc:sldMasterMk cId="250509363" sldId="2147483718"/>
        </pc:sldMasterMkLst>
        <pc:sldLayoutChg chg="add del">
          <pc:chgData name="Igor Fonseca" userId="c5f3262410fe781c" providerId="LiveId" clId="{5FD936DD-54D3-401E-9E05-8B793880DCBB}" dt="2023-06-30T14:03:26.839" v="27" actId="26606"/>
          <pc:sldLayoutMkLst>
            <pc:docMk/>
            <pc:sldMasterMk cId="250509363" sldId="2147483718"/>
            <pc:sldLayoutMk cId="2052144629" sldId="2147483707"/>
          </pc:sldLayoutMkLst>
        </pc:sldLayoutChg>
        <pc:sldLayoutChg chg="add del">
          <pc:chgData name="Igor Fonseca" userId="c5f3262410fe781c" providerId="LiveId" clId="{5FD936DD-54D3-401E-9E05-8B793880DCBB}" dt="2023-06-30T14:03:26.839" v="27" actId="26606"/>
          <pc:sldLayoutMkLst>
            <pc:docMk/>
            <pc:sldMasterMk cId="250509363" sldId="2147483718"/>
            <pc:sldLayoutMk cId="3342412999" sldId="2147483708"/>
          </pc:sldLayoutMkLst>
        </pc:sldLayoutChg>
        <pc:sldLayoutChg chg="add del">
          <pc:chgData name="Igor Fonseca" userId="c5f3262410fe781c" providerId="LiveId" clId="{5FD936DD-54D3-401E-9E05-8B793880DCBB}" dt="2023-06-30T14:03:26.839" v="27" actId="26606"/>
          <pc:sldLayoutMkLst>
            <pc:docMk/>
            <pc:sldMasterMk cId="250509363" sldId="2147483718"/>
            <pc:sldLayoutMk cId="3992926348" sldId="2147483709"/>
          </pc:sldLayoutMkLst>
        </pc:sldLayoutChg>
        <pc:sldLayoutChg chg="add del">
          <pc:chgData name="Igor Fonseca" userId="c5f3262410fe781c" providerId="LiveId" clId="{5FD936DD-54D3-401E-9E05-8B793880DCBB}" dt="2023-06-30T14:03:26.839" v="27" actId="26606"/>
          <pc:sldLayoutMkLst>
            <pc:docMk/>
            <pc:sldMasterMk cId="250509363" sldId="2147483718"/>
            <pc:sldLayoutMk cId="3479729394" sldId="2147483710"/>
          </pc:sldLayoutMkLst>
        </pc:sldLayoutChg>
        <pc:sldLayoutChg chg="add del">
          <pc:chgData name="Igor Fonseca" userId="c5f3262410fe781c" providerId="LiveId" clId="{5FD936DD-54D3-401E-9E05-8B793880DCBB}" dt="2023-06-30T14:03:26.839" v="27" actId="26606"/>
          <pc:sldLayoutMkLst>
            <pc:docMk/>
            <pc:sldMasterMk cId="250509363" sldId="2147483718"/>
            <pc:sldLayoutMk cId="2293208575" sldId="2147483711"/>
          </pc:sldLayoutMkLst>
        </pc:sldLayoutChg>
        <pc:sldLayoutChg chg="add del">
          <pc:chgData name="Igor Fonseca" userId="c5f3262410fe781c" providerId="LiveId" clId="{5FD936DD-54D3-401E-9E05-8B793880DCBB}" dt="2023-06-30T14:03:26.839" v="27" actId="26606"/>
          <pc:sldLayoutMkLst>
            <pc:docMk/>
            <pc:sldMasterMk cId="250509363" sldId="2147483718"/>
            <pc:sldLayoutMk cId="4167919566" sldId="2147483712"/>
          </pc:sldLayoutMkLst>
        </pc:sldLayoutChg>
        <pc:sldLayoutChg chg="add del">
          <pc:chgData name="Igor Fonseca" userId="c5f3262410fe781c" providerId="LiveId" clId="{5FD936DD-54D3-401E-9E05-8B793880DCBB}" dt="2023-06-30T14:03:26.839" v="27" actId="26606"/>
          <pc:sldLayoutMkLst>
            <pc:docMk/>
            <pc:sldMasterMk cId="250509363" sldId="2147483718"/>
            <pc:sldLayoutMk cId="3239075890" sldId="2147483713"/>
          </pc:sldLayoutMkLst>
        </pc:sldLayoutChg>
        <pc:sldLayoutChg chg="add del">
          <pc:chgData name="Igor Fonseca" userId="c5f3262410fe781c" providerId="LiveId" clId="{5FD936DD-54D3-401E-9E05-8B793880DCBB}" dt="2023-06-30T14:03:26.839" v="27" actId="26606"/>
          <pc:sldLayoutMkLst>
            <pc:docMk/>
            <pc:sldMasterMk cId="250509363" sldId="2147483718"/>
            <pc:sldLayoutMk cId="2994868185" sldId="2147483714"/>
          </pc:sldLayoutMkLst>
        </pc:sldLayoutChg>
        <pc:sldLayoutChg chg="add del">
          <pc:chgData name="Igor Fonseca" userId="c5f3262410fe781c" providerId="LiveId" clId="{5FD936DD-54D3-401E-9E05-8B793880DCBB}" dt="2023-06-30T14:03:26.839" v="27" actId="26606"/>
          <pc:sldLayoutMkLst>
            <pc:docMk/>
            <pc:sldMasterMk cId="250509363" sldId="2147483718"/>
            <pc:sldLayoutMk cId="2777937740" sldId="2147483715"/>
          </pc:sldLayoutMkLst>
        </pc:sldLayoutChg>
        <pc:sldLayoutChg chg="add del">
          <pc:chgData name="Igor Fonseca" userId="c5f3262410fe781c" providerId="LiveId" clId="{5FD936DD-54D3-401E-9E05-8B793880DCBB}" dt="2023-06-30T14:03:26.839" v="27" actId="26606"/>
          <pc:sldLayoutMkLst>
            <pc:docMk/>
            <pc:sldMasterMk cId="250509363" sldId="2147483718"/>
            <pc:sldLayoutMk cId="3842832965" sldId="2147483716"/>
          </pc:sldLayoutMkLst>
        </pc:sldLayoutChg>
        <pc:sldLayoutChg chg="add del">
          <pc:chgData name="Igor Fonseca" userId="c5f3262410fe781c" providerId="LiveId" clId="{5FD936DD-54D3-401E-9E05-8B793880DCBB}" dt="2023-06-30T14:03:26.839" v="27" actId="26606"/>
          <pc:sldLayoutMkLst>
            <pc:docMk/>
            <pc:sldMasterMk cId="250509363" sldId="2147483718"/>
            <pc:sldLayoutMk cId="803996428" sldId="2147483717"/>
          </pc:sldLayoutMkLst>
        </pc:sldLayoutChg>
      </pc:sldMasterChg>
      <pc:sldMasterChg chg="add del addSldLayout delSldLayout">
        <pc:chgData name="Igor Fonseca" userId="c5f3262410fe781c" providerId="LiveId" clId="{5FD936DD-54D3-401E-9E05-8B793880DCBB}" dt="2023-06-30T14:02:43.932" v="11" actId="26606"/>
        <pc:sldMasterMkLst>
          <pc:docMk/>
          <pc:sldMasterMk cId="1454832265" sldId="2147483725"/>
        </pc:sldMasterMkLst>
        <pc:sldLayoutChg chg="add del">
          <pc:chgData name="Igor Fonseca" userId="c5f3262410fe781c" providerId="LiveId" clId="{5FD936DD-54D3-401E-9E05-8B793880DCBB}" dt="2023-06-30T14:02:43.932" v="11" actId="26606"/>
          <pc:sldLayoutMkLst>
            <pc:docMk/>
            <pc:sldMasterMk cId="1454832265" sldId="2147483725"/>
            <pc:sldLayoutMk cId="3910758891" sldId="2147483714"/>
          </pc:sldLayoutMkLst>
        </pc:sldLayoutChg>
        <pc:sldLayoutChg chg="add del">
          <pc:chgData name="Igor Fonseca" userId="c5f3262410fe781c" providerId="LiveId" clId="{5FD936DD-54D3-401E-9E05-8B793880DCBB}" dt="2023-06-30T14:02:43.932" v="11" actId="26606"/>
          <pc:sldLayoutMkLst>
            <pc:docMk/>
            <pc:sldMasterMk cId="1454832265" sldId="2147483725"/>
            <pc:sldLayoutMk cId="2702434088" sldId="2147483715"/>
          </pc:sldLayoutMkLst>
        </pc:sldLayoutChg>
        <pc:sldLayoutChg chg="add del">
          <pc:chgData name="Igor Fonseca" userId="c5f3262410fe781c" providerId="LiveId" clId="{5FD936DD-54D3-401E-9E05-8B793880DCBB}" dt="2023-06-30T14:02:43.932" v="11" actId="26606"/>
          <pc:sldLayoutMkLst>
            <pc:docMk/>
            <pc:sldMasterMk cId="1454832265" sldId="2147483725"/>
            <pc:sldLayoutMk cId="264589440" sldId="2147483716"/>
          </pc:sldLayoutMkLst>
        </pc:sldLayoutChg>
        <pc:sldLayoutChg chg="add del">
          <pc:chgData name="Igor Fonseca" userId="c5f3262410fe781c" providerId="LiveId" clId="{5FD936DD-54D3-401E-9E05-8B793880DCBB}" dt="2023-06-30T14:02:43.932" v="11" actId="26606"/>
          <pc:sldLayoutMkLst>
            <pc:docMk/>
            <pc:sldMasterMk cId="1454832265" sldId="2147483725"/>
            <pc:sldLayoutMk cId="1516018067" sldId="2147483717"/>
          </pc:sldLayoutMkLst>
        </pc:sldLayoutChg>
        <pc:sldLayoutChg chg="add del">
          <pc:chgData name="Igor Fonseca" userId="c5f3262410fe781c" providerId="LiveId" clId="{5FD936DD-54D3-401E-9E05-8B793880DCBB}" dt="2023-06-30T14:02:43.932" v="11" actId="26606"/>
          <pc:sldLayoutMkLst>
            <pc:docMk/>
            <pc:sldMasterMk cId="1454832265" sldId="2147483725"/>
            <pc:sldLayoutMk cId="296707974" sldId="2147483718"/>
          </pc:sldLayoutMkLst>
        </pc:sldLayoutChg>
        <pc:sldLayoutChg chg="add del">
          <pc:chgData name="Igor Fonseca" userId="c5f3262410fe781c" providerId="LiveId" clId="{5FD936DD-54D3-401E-9E05-8B793880DCBB}" dt="2023-06-30T14:02:43.932" v="11" actId="26606"/>
          <pc:sldLayoutMkLst>
            <pc:docMk/>
            <pc:sldMasterMk cId="1454832265" sldId="2147483725"/>
            <pc:sldLayoutMk cId="2296315924" sldId="2147483719"/>
          </pc:sldLayoutMkLst>
        </pc:sldLayoutChg>
        <pc:sldLayoutChg chg="add del">
          <pc:chgData name="Igor Fonseca" userId="c5f3262410fe781c" providerId="LiveId" clId="{5FD936DD-54D3-401E-9E05-8B793880DCBB}" dt="2023-06-30T14:02:43.932" v="11" actId="26606"/>
          <pc:sldLayoutMkLst>
            <pc:docMk/>
            <pc:sldMasterMk cId="1454832265" sldId="2147483725"/>
            <pc:sldLayoutMk cId="1829117484" sldId="2147483720"/>
          </pc:sldLayoutMkLst>
        </pc:sldLayoutChg>
        <pc:sldLayoutChg chg="add del">
          <pc:chgData name="Igor Fonseca" userId="c5f3262410fe781c" providerId="LiveId" clId="{5FD936DD-54D3-401E-9E05-8B793880DCBB}" dt="2023-06-30T14:02:43.932" v="11" actId="26606"/>
          <pc:sldLayoutMkLst>
            <pc:docMk/>
            <pc:sldMasterMk cId="1454832265" sldId="2147483725"/>
            <pc:sldLayoutMk cId="162602937" sldId="2147483721"/>
          </pc:sldLayoutMkLst>
        </pc:sldLayoutChg>
        <pc:sldLayoutChg chg="add del">
          <pc:chgData name="Igor Fonseca" userId="c5f3262410fe781c" providerId="LiveId" clId="{5FD936DD-54D3-401E-9E05-8B793880DCBB}" dt="2023-06-30T14:02:43.932" v="11" actId="26606"/>
          <pc:sldLayoutMkLst>
            <pc:docMk/>
            <pc:sldMasterMk cId="1454832265" sldId="2147483725"/>
            <pc:sldLayoutMk cId="1481690351" sldId="2147483722"/>
          </pc:sldLayoutMkLst>
        </pc:sldLayoutChg>
        <pc:sldLayoutChg chg="add del">
          <pc:chgData name="Igor Fonseca" userId="c5f3262410fe781c" providerId="LiveId" clId="{5FD936DD-54D3-401E-9E05-8B793880DCBB}" dt="2023-06-30T14:02:43.932" v="11" actId="26606"/>
          <pc:sldLayoutMkLst>
            <pc:docMk/>
            <pc:sldMasterMk cId="1454832265" sldId="2147483725"/>
            <pc:sldLayoutMk cId="528457142" sldId="2147483723"/>
          </pc:sldLayoutMkLst>
        </pc:sldLayoutChg>
        <pc:sldLayoutChg chg="add del">
          <pc:chgData name="Igor Fonseca" userId="c5f3262410fe781c" providerId="LiveId" clId="{5FD936DD-54D3-401E-9E05-8B793880DCBB}" dt="2023-06-30T14:02:43.932" v="11" actId="26606"/>
          <pc:sldLayoutMkLst>
            <pc:docMk/>
            <pc:sldMasterMk cId="1454832265" sldId="2147483725"/>
            <pc:sldLayoutMk cId="2877471695" sldId="2147483724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D85E13-FC3E-4EF4-8049-2B9EED4B0100}" type="doc">
      <dgm:prSet loTypeId="urn:microsoft.com/office/officeart/2005/8/layout/target2" loCatId="relationship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pt-BR"/>
        </a:p>
      </dgm:t>
    </dgm:pt>
    <dgm:pt modelId="{77840B1F-9154-4D8C-9309-588E661A9460}">
      <dgm:prSet phldrT="[Texto]"/>
      <dgm:spPr/>
      <dgm:t>
        <a:bodyPr/>
        <a:lstStyle/>
        <a:p>
          <a:r>
            <a:rPr lang="pt-BR" b="1"/>
            <a:t>Inteligência Artificial</a:t>
          </a:r>
        </a:p>
      </dgm:t>
    </dgm:pt>
    <dgm:pt modelId="{3600961D-3398-48EA-AD2A-44848DC519D0}" type="parTrans" cxnId="{07D04FAB-7470-41A2-AB89-8EDF66016C00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861A6D8E-1041-4530-AF62-AFDE0C63004A}" type="sibTrans" cxnId="{07D04FAB-7470-41A2-AB89-8EDF66016C00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F4E2CF49-C91C-4629-8FAB-3CD4D09A23AE}">
      <dgm:prSet phldrT="[Texto]"/>
      <dgm:spPr/>
      <dgm:t>
        <a:bodyPr/>
        <a:lstStyle/>
        <a:p>
          <a:r>
            <a:rPr lang="pt-BR" b="1"/>
            <a:t>Raciocínio</a:t>
          </a:r>
        </a:p>
      </dgm:t>
    </dgm:pt>
    <dgm:pt modelId="{3520DD63-7D1C-4D8A-81C2-C107C60207E5}" type="parTrans" cxnId="{D37B0B9A-4DB6-4C9B-929A-8F5AD9BB9D94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F067F18A-E1CD-4B7D-A09C-F37534BACDA1}" type="sibTrans" cxnId="{D37B0B9A-4DB6-4C9B-929A-8F5AD9BB9D94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8733B89E-09B3-4FA1-BABF-8EA423892088}">
      <dgm:prSet phldrT="[Texto]"/>
      <dgm:spPr/>
      <dgm:t>
        <a:bodyPr/>
        <a:lstStyle/>
        <a:p>
          <a:r>
            <a:rPr lang="pt-BR" b="1"/>
            <a:t>Processamento de Linguagem Natural</a:t>
          </a:r>
        </a:p>
      </dgm:t>
    </dgm:pt>
    <dgm:pt modelId="{F478DCD2-A42A-4578-9FC6-78B903E62D49}" type="parTrans" cxnId="{767D1EA2-5AB5-4FE6-BB12-40DC8DE96267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8F8F5807-CEE4-471B-ABEC-729BCFABC020}" type="sibTrans" cxnId="{767D1EA2-5AB5-4FE6-BB12-40DC8DE96267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52CF2AE4-2768-4A5F-AFE9-DEF546619264}">
      <dgm:prSet phldrT="[Texto]"/>
      <dgm:spPr/>
      <dgm:t>
        <a:bodyPr/>
        <a:lstStyle/>
        <a:p>
          <a:r>
            <a:rPr lang="pt-BR" b="1"/>
            <a:t>Aprendizado de Máquina</a:t>
          </a:r>
        </a:p>
      </dgm:t>
    </dgm:pt>
    <dgm:pt modelId="{19DC82CB-D1F2-4EFA-BB12-E2C986C6FF73}" type="parTrans" cxnId="{BABD09DD-BE2D-4093-BF67-42B9C0573E7E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25645091-6C61-4B10-B921-CBB75C7CBAA9}" type="sibTrans" cxnId="{BABD09DD-BE2D-4093-BF67-42B9C0573E7E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20374BF6-4520-4EEE-BB99-475F0BA36627}">
      <dgm:prSet phldrT="[Texto]"/>
      <dgm:spPr/>
      <dgm:t>
        <a:bodyPr/>
        <a:lstStyle/>
        <a:p>
          <a:r>
            <a:rPr lang="pt-BR" b="1"/>
            <a:t>Aprendizado</a:t>
          </a:r>
          <a:br>
            <a:rPr lang="pt-BR" b="1"/>
          </a:br>
          <a:r>
            <a:rPr lang="pt-BR" b="1"/>
            <a:t>supervisionado</a:t>
          </a:r>
        </a:p>
      </dgm:t>
    </dgm:pt>
    <dgm:pt modelId="{9C9A4D28-D219-4C65-A44E-C8F9421552F6}" type="parTrans" cxnId="{7E96211D-FA9F-4E89-8EB0-EED9A3BEB195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DD3FF731-10A6-445E-AE1A-BD6F05AF71EE}" type="sibTrans" cxnId="{7E96211D-FA9F-4E89-8EB0-EED9A3BEB195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911E1C60-8C74-4447-9574-CC7D7433763C}">
      <dgm:prSet phldrT="[Texto]"/>
      <dgm:spPr/>
      <dgm:t>
        <a:bodyPr/>
        <a:lstStyle/>
        <a:p>
          <a:r>
            <a:rPr lang="pt-BR" b="1"/>
            <a:t>Planejamento</a:t>
          </a:r>
        </a:p>
      </dgm:t>
    </dgm:pt>
    <dgm:pt modelId="{BFE9BC5E-D516-4E2D-8F5D-E1B59D76FEEA}" type="parTrans" cxnId="{4B591EFE-9149-4293-8F51-98C2F17E3AA6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FE605118-0171-4032-8BC2-C0EAD076D37F}" type="sibTrans" cxnId="{4B591EFE-9149-4293-8F51-98C2F17E3AA6}">
      <dgm:prSet/>
      <dgm:spPr/>
      <dgm:t>
        <a:bodyPr/>
        <a:lstStyle/>
        <a:p>
          <a:endParaRPr lang="pt-BR" b="1">
            <a:solidFill>
              <a:schemeClr val="tx1"/>
            </a:solidFill>
          </a:endParaRPr>
        </a:p>
      </dgm:t>
    </dgm:pt>
    <dgm:pt modelId="{79F63AAB-9AE6-4193-8442-6227C41E4D2A}">
      <dgm:prSet phldrT="[Texto]"/>
      <dgm:spPr/>
      <dgm:t>
        <a:bodyPr/>
        <a:lstStyle/>
        <a:p>
          <a:r>
            <a:rPr lang="pt-BR" b="1"/>
            <a:t>Aprendizado não supervisionado</a:t>
          </a:r>
        </a:p>
      </dgm:t>
    </dgm:pt>
    <dgm:pt modelId="{6F3F5BAD-B1B8-4ABD-B677-6F01CCDBB2CE}" type="parTrans" cxnId="{0FAD36D1-A048-4545-B868-35E1418562B2}">
      <dgm:prSet/>
      <dgm:spPr/>
      <dgm:t>
        <a:bodyPr/>
        <a:lstStyle/>
        <a:p>
          <a:endParaRPr lang="pt-BR" b="1"/>
        </a:p>
      </dgm:t>
    </dgm:pt>
    <dgm:pt modelId="{9738EC72-7A85-4F15-AC00-2E73595C9D66}" type="sibTrans" cxnId="{0FAD36D1-A048-4545-B868-35E1418562B2}">
      <dgm:prSet/>
      <dgm:spPr/>
      <dgm:t>
        <a:bodyPr/>
        <a:lstStyle/>
        <a:p>
          <a:endParaRPr lang="pt-BR" b="1"/>
        </a:p>
      </dgm:t>
    </dgm:pt>
    <dgm:pt modelId="{E148FE00-0FBB-4E4F-9893-BBC50EF0F26C}">
      <dgm:prSet phldrT="[Texto]"/>
      <dgm:spPr/>
      <dgm:t>
        <a:bodyPr/>
        <a:lstStyle/>
        <a:p>
          <a:r>
            <a:rPr lang="pt-BR" b="1"/>
            <a:t>Reforço de aprendizado</a:t>
          </a:r>
        </a:p>
      </dgm:t>
    </dgm:pt>
    <dgm:pt modelId="{FEF5B728-9129-4617-A1D2-B37F2317CDCB}" type="parTrans" cxnId="{28972C29-B84C-4BCF-8422-C6B27A56EDB1}">
      <dgm:prSet/>
      <dgm:spPr/>
      <dgm:t>
        <a:bodyPr/>
        <a:lstStyle/>
        <a:p>
          <a:endParaRPr lang="pt-BR" b="1"/>
        </a:p>
      </dgm:t>
    </dgm:pt>
    <dgm:pt modelId="{A4E91D34-C73F-464E-862E-F846C1A72EA3}" type="sibTrans" cxnId="{28972C29-B84C-4BCF-8422-C6B27A56EDB1}">
      <dgm:prSet/>
      <dgm:spPr/>
      <dgm:t>
        <a:bodyPr/>
        <a:lstStyle/>
        <a:p>
          <a:endParaRPr lang="pt-BR" b="1"/>
        </a:p>
      </dgm:t>
    </dgm:pt>
    <dgm:pt modelId="{139151D2-9B91-4DC1-80D5-5EB0B57D29B1}">
      <dgm:prSet phldrT="[Texto]"/>
      <dgm:spPr/>
      <dgm:t>
        <a:bodyPr/>
        <a:lstStyle/>
        <a:p>
          <a:r>
            <a:rPr lang="pt-BR" b="1"/>
            <a:t>Aprendizado profundo</a:t>
          </a:r>
        </a:p>
      </dgm:t>
    </dgm:pt>
    <dgm:pt modelId="{B3E8C9FB-8B52-4F0D-929E-5B6C64287E9C}" type="parTrans" cxnId="{BB4CF655-63CE-47D0-8FB8-342247A4D9EC}">
      <dgm:prSet/>
      <dgm:spPr/>
      <dgm:t>
        <a:bodyPr/>
        <a:lstStyle/>
        <a:p>
          <a:endParaRPr lang="pt-BR" b="1"/>
        </a:p>
      </dgm:t>
    </dgm:pt>
    <dgm:pt modelId="{8E6FCB79-1A4B-4EA7-BEA3-1C7BD8D5D64B}" type="sibTrans" cxnId="{BB4CF655-63CE-47D0-8FB8-342247A4D9EC}">
      <dgm:prSet/>
      <dgm:spPr/>
      <dgm:t>
        <a:bodyPr/>
        <a:lstStyle/>
        <a:p>
          <a:endParaRPr lang="pt-BR" b="1"/>
        </a:p>
      </dgm:t>
    </dgm:pt>
    <dgm:pt modelId="{18CAD2D1-4094-4F1F-8A17-F39619325C75}" type="pres">
      <dgm:prSet presAssocID="{32D85E13-FC3E-4EF4-8049-2B9EED4B0100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C52134B8-D05D-4FA7-8116-EA7902F951A8}" type="pres">
      <dgm:prSet presAssocID="{32D85E13-FC3E-4EF4-8049-2B9EED4B0100}" presName="outerBox" presStyleCnt="0"/>
      <dgm:spPr/>
    </dgm:pt>
    <dgm:pt modelId="{690E958B-396E-4183-9B47-D14CB6F7BADF}" type="pres">
      <dgm:prSet presAssocID="{32D85E13-FC3E-4EF4-8049-2B9EED4B0100}" presName="outerBoxParent" presStyleLbl="node1" presStyleIdx="0" presStyleCnt="2" custLinFactY="28370" custLinFactNeighborX="50415" custLinFactNeighborY="100000"/>
      <dgm:spPr/>
    </dgm:pt>
    <dgm:pt modelId="{D366BCED-018F-46AC-8C74-19A616288CA1}" type="pres">
      <dgm:prSet presAssocID="{32D85E13-FC3E-4EF4-8049-2B9EED4B0100}" presName="outerBoxChildren" presStyleCnt="0"/>
      <dgm:spPr/>
    </dgm:pt>
    <dgm:pt modelId="{AD32DA04-6C79-4DD8-B7BC-0E88D75707F6}" type="pres">
      <dgm:prSet presAssocID="{F4E2CF49-C91C-4629-8FAB-3CD4D09A23AE}" presName="oChild" presStyleLbl="fgAcc1" presStyleIdx="0" presStyleCnt="7">
        <dgm:presLayoutVars>
          <dgm:bulletEnabled val="1"/>
        </dgm:presLayoutVars>
      </dgm:prSet>
      <dgm:spPr/>
    </dgm:pt>
    <dgm:pt modelId="{6262A288-8E66-45DB-873A-2F41AA44CC30}" type="pres">
      <dgm:prSet presAssocID="{F067F18A-E1CD-4B7D-A09C-F37534BACDA1}" presName="outerSibTrans" presStyleCnt="0"/>
      <dgm:spPr/>
    </dgm:pt>
    <dgm:pt modelId="{BEF92DAF-F219-47AB-82D7-C407BFFB2F6F}" type="pres">
      <dgm:prSet presAssocID="{8733B89E-09B3-4FA1-BABF-8EA423892088}" presName="oChild" presStyleLbl="fgAcc1" presStyleIdx="1" presStyleCnt="7">
        <dgm:presLayoutVars>
          <dgm:bulletEnabled val="1"/>
        </dgm:presLayoutVars>
      </dgm:prSet>
      <dgm:spPr/>
    </dgm:pt>
    <dgm:pt modelId="{F8A4F088-F537-4CD4-9F77-D458AB477DAE}" type="pres">
      <dgm:prSet presAssocID="{8F8F5807-CEE4-471B-ABEC-729BCFABC020}" presName="outerSibTrans" presStyleCnt="0"/>
      <dgm:spPr/>
    </dgm:pt>
    <dgm:pt modelId="{11CB1902-695A-466E-B9F2-970A6517A909}" type="pres">
      <dgm:prSet presAssocID="{911E1C60-8C74-4447-9574-CC7D7433763C}" presName="oChild" presStyleLbl="fgAcc1" presStyleIdx="2" presStyleCnt="7">
        <dgm:presLayoutVars>
          <dgm:bulletEnabled val="1"/>
        </dgm:presLayoutVars>
      </dgm:prSet>
      <dgm:spPr/>
    </dgm:pt>
    <dgm:pt modelId="{36F1C25E-EE6A-466A-931F-D43C93042774}" type="pres">
      <dgm:prSet presAssocID="{32D85E13-FC3E-4EF4-8049-2B9EED4B0100}" presName="middleBox" presStyleCnt="0"/>
      <dgm:spPr/>
    </dgm:pt>
    <dgm:pt modelId="{0A34A9D9-9FAB-4BFA-A6AC-96853331D8D1}" type="pres">
      <dgm:prSet presAssocID="{32D85E13-FC3E-4EF4-8049-2B9EED4B0100}" presName="middleBoxParent" presStyleLbl="node1" presStyleIdx="1" presStyleCnt="2"/>
      <dgm:spPr/>
    </dgm:pt>
    <dgm:pt modelId="{EF582911-DC5C-481D-A01B-9B81D15275AC}" type="pres">
      <dgm:prSet presAssocID="{32D85E13-FC3E-4EF4-8049-2B9EED4B0100}" presName="middleBoxChildren" presStyleCnt="0"/>
      <dgm:spPr/>
    </dgm:pt>
    <dgm:pt modelId="{47C1DCF5-A57B-4CE9-84CF-FD6EADACBB27}" type="pres">
      <dgm:prSet presAssocID="{20374BF6-4520-4EEE-BB99-475F0BA36627}" presName="mChild" presStyleLbl="fgAcc1" presStyleIdx="3" presStyleCnt="7">
        <dgm:presLayoutVars>
          <dgm:bulletEnabled val="1"/>
        </dgm:presLayoutVars>
      </dgm:prSet>
      <dgm:spPr/>
    </dgm:pt>
    <dgm:pt modelId="{2AE7459F-D7BE-4534-9D51-E868AD5CACC6}" type="pres">
      <dgm:prSet presAssocID="{DD3FF731-10A6-445E-AE1A-BD6F05AF71EE}" presName="middleSibTrans" presStyleCnt="0"/>
      <dgm:spPr/>
    </dgm:pt>
    <dgm:pt modelId="{E6907809-5335-4FA1-B530-CD6F60418F15}" type="pres">
      <dgm:prSet presAssocID="{79F63AAB-9AE6-4193-8442-6227C41E4D2A}" presName="mChild" presStyleLbl="fgAcc1" presStyleIdx="4" presStyleCnt="7">
        <dgm:presLayoutVars>
          <dgm:bulletEnabled val="1"/>
        </dgm:presLayoutVars>
      </dgm:prSet>
      <dgm:spPr/>
    </dgm:pt>
    <dgm:pt modelId="{85E7AB31-F71E-41D2-B04E-849F3A6D2D8C}" type="pres">
      <dgm:prSet presAssocID="{9738EC72-7A85-4F15-AC00-2E73595C9D66}" presName="middleSibTrans" presStyleCnt="0"/>
      <dgm:spPr/>
    </dgm:pt>
    <dgm:pt modelId="{CDBCDF28-EF76-4F89-AE07-13E54924EA67}" type="pres">
      <dgm:prSet presAssocID="{E148FE00-0FBB-4E4F-9893-BBC50EF0F26C}" presName="mChild" presStyleLbl="fgAcc1" presStyleIdx="5" presStyleCnt="7">
        <dgm:presLayoutVars>
          <dgm:bulletEnabled val="1"/>
        </dgm:presLayoutVars>
      </dgm:prSet>
      <dgm:spPr/>
    </dgm:pt>
    <dgm:pt modelId="{FB9BE8D0-2045-4596-A1DF-1761120619AD}" type="pres">
      <dgm:prSet presAssocID="{A4E91D34-C73F-464E-862E-F846C1A72EA3}" presName="middleSibTrans" presStyleCnt="0"/>
      <dgm:spPr/>
    </dgm:pt>
    <dgm:pt modelId="{D5E220A6-90C5-472A-B019-61E2A5BAA319}" type="pres">
      <dgm:prSet presAssocID="{139151D2-9B91-4DC1-80D5-5EB0B57D29B1}" presName="mChild" presStyleLbl="fgAcc1" presStyleIdx="6" presStyleCnt="7">
        <dgm:presLayoutVars>
          <dgm:bulletEnabled val="1"/>
        </dgm:presLayoutVars>
      </dgm:prSet>
      <dgm:spPr/>
    </dgm:pt>
  </dgm:ptLst>
  <dgm:cxnLst>
    <dgm:cxn modelId="{30CEC102-D57D-46E0-A328-39A8099DC53E}" type="presOf" srcId="{139151D2-9B91-4DC1-80D5-5EB0B57D29B1}" destId="{D5E220A6-90C5-472A-B019-61E2A5BAA319}" srcOrd="0" destOrd="0" presId="urn:microsoft.com/office/officeart/2005/8/layout/target2"/>
    <dgm:cxn modelId="{4381F705-2976-43AC-BCF3-69167D501D10}" type="presOf" srcId="{79F63AAB-9AE6-4193-8442-6227C41E4D2A}" destId="{E6907809-5335-4FA1-B530-CD6F60418F15}" srcOrd="0" destOrd="0" presId="urn:microsoft.com/office/officeart/2005/8/layout/target2"/>
    <dgm:cxn modelId="{7E96211D-FA9F-4E89-8EB0-EED9A3BEB195}" srcId="{52CF2AE4-2768-4A5F-AFE9-DEF546619264}" destId="{20374BF6-4520-4EEE-BB99-475F0BA36627}" srcOrd="0" destOrd="0" parTransId="{9C9A4D28-D219-4C65-A44E-C8F9421552F6}" sibTransId="{DD3FF731-10A6-445E-AE1A-BD6F05AF71EE}"/>
    <dgm:cxn modelId="{9DB6E01D-3E8F-4E65-8435-DFC4A872FED2}" type="presOf" srcId="{77840B1F-9154-4D8C-9309-588E661A9460}" destId="{690E958B-396E-4183-9B47-D14CB6F7BADF}" srcOrd="0" destOrd="0" presId="urn:microsoft.com/office/officeart/2005/8/layout/target2"/>
    <dgm:cxn modelId="{E702651F-FDBD-4B51-B87D-C214C90B1FAB}" type="presOf" srcId="{E148FE00-0FBB-4E4F-9893-BBC50EF0F26C}" destId="{CDBCDF28-EF76-4F89-AE07-13E54924EA67}" srcOrd="0" destOrd="0" presId="urn:microsoft.com/office/officeart/2005/8/layout/target2"/>
    <dgm:cxn modelId="{02DEA924-B0C3-43EF-8AAB-296770C97D19}" type="presOf" srcId="{911E1C60-8C74-4447-9574-CC7D7433763C}" destId="{11CB1902-695A-466E-B9F2-970A6517A909}" srcOrd="0" destOrd="0" presId="urn:microsoft.com/office/officeart/2005/8/layout/target2"/>
    <dgm:cxn modelId="{28972C29-B84C-4BCF-8422-C6B27A56EDB1}" srcId="{52CF2AE4-2768-4A5F-AFE9-DEF546619264}" destId="{E148FE00-0FBB-4E4F-9893-BBC50EF0F26C}" srcOrd="2" destOrd="0" parTransId="{FEF5B728-9129-4617-A1D2-B37F2317CDCB}" sibTransId="{A4E91D34-C73F-464E-862E-F846C1A72EA3}"/>
    <dgm:cxn modelId="{65C8EB34-1EB1-4648-AC6C-FA559F902323}" type="presOf" srcId="{52CF2AE4-2768-4A5F-AFE9-DEF546619264}" destId="{0A34A9D9-9FAB-4BFA-A6AC-96853331D8D1}" srcOrd="0" destOrd="0" presId="urn:microsoft.com/office/officeart/2005/8/layout/target2"/>
    <dgm:cxn modelId="{BB4CF655-63CE-47D0-8FB8-342247A4D9EC}" srcId="{52CF2AE4-2768-4A5F-AFE9-DEF546619264}" destId="{139151D2-9B91-4DC1-80D5-5EB0B57D29B1}" srcOrd="3" destOrd="0" parTransId="{B3E8C9FB-8B52-4F0D-929E-5B6C64287E9C}" sibTransId="{8E6FCB79-1A4B-4EA7-BEA3-1C7BD8D5D64B}"/>
    <dgm:cxn modelId="{E34A7C8A-6367-4B81-856C-ED659A566D6B}" type="presOf" srcId="{8733B89E-09B3-4FA1-BABF-8EA423892088}" destId="{BEF92DAF-F219-47AB-82D7-C407BFFB2F6F}" srcOrd="0" destOrd="0" presId="urn:microsoft.com/office/officeart/2005/8/layout/target2"/>
    <dgm:cxn modelId="{D37B0B9A-4DB6-4C9B-929A-8F5AD9BB9D94}" srcId="{77840B1F-9154-4D8C-9309-588E661A9460}" destId="{F4E2CF49-C91C-4629-8FAB-3CD4D09A23AE}" srcOrd="0" destOrd="0" parTransId="{3520DD63-7D1C-4D8A-81C2-C107C60207E5}" sibTransId="{F067F18A-E1CD-4B7D-A09C-F37534BACDA1}"/>
    <dgm:cxn modelId="{767D1EA2-5AB5-4FE6-BB12-40DC8DE96267}" srcId="{77840B1F-9154-4D8C-9309-588E661A9460}" destId="{8733B89E-09B3-4FA1-BABF-8EA423892088}" srcOrd="1" destOrd="0" parTransId="{F478DCD2-A42A-4578-9FC6-78B903E62D49}" sibTransId="{8F8F5807-CEE4-471B-ABEC-729BCFABC020}"/>
    <dgm:cxn modelId="{5251C3A8-BFFB-4A79-8936-6AD7B0793CBA}" type="presOf" srcId="{32D85E13-FC3E-4EF4-8049-2B9EED4B0100}" destId="{18CAD2D1-4094-4F1F-8A17-F39619325C75}" srcOrd="0" destOrd="0" presId="urn:microsoft.com/office/officeart/2005/8/layout/target2"/>
    <dgm:cxn modelId="{07D04FAB-7470-41A2-AB89-8EDF66016C00}" srcId="{32D85E13-FC3E-4EF4-8049-2B9EED4B0100}" destId="{77840B1F-9154-4D8C-9309-588E661A9460}" srcOrd="0" destOrd="0" parTransId="{3600961D-3398-48EA-AD2A-44848DC519D0}" sibTransId="{861A6D8E-1041-4530-AF62-AFDE0C63004A}"/>
    <dgm:cxn modelId="{0FAD36D1-A048-4545-B868-35E1418562B2}" srcId="{52CF2AE4-2768-4A5F-AFE9-DEF546619264}" destId="{79F63AAB-9AE6-4193-8442-6227C41E4D2A}" srcOrd="1" destOrd="0" parTransId="{6F3F5BAD-B1B8-4ABD-B677-6F01CCDBB2CE}" sibTransId="{9738EC72-7A85-4F15-AC00-2E73595C9D66}"/>
    <dgm:cxn modelId="{BABD09DD-BE2D-4093-BF67-42B9C0573E7E}" srcId="{32D85E13-FC3E-4EF4-8049-2B9EED4B0100}" destId="{52CF2AE4-2768-4A5F-AFE9-DEF546619264}" srcOrd="1" destOrd="0" parTransId="{19DC82CB-D1F2-4EFA-BB12-E2C986C6FF73}" sibTransId="{25645091-6C61-4B10-B921-CBB75C7CBAA9}"/>
    <dgm:cxn modelId="{D0286EE8-9282-4E20-9D46-D14F0F2F2D82}" type="presOf" srcId="{F4E2CF49-C91C-4629-8FAB-3CD4D09A23AE}" destId="{AD32DA04-6C79-4DD8-B7BC-0E88D75707F6}" srcOrd="0" destOrd="0" presId="urn:microsoft.com/office/officeart/2005/8/layout/target2"/>
    <dgm:cxn modelId="{2EF568E9-1EAE-4219-A0C1-56966DB84C67}" type="presOf" srcId="{20374BF6-4520-4EEE-BB99-475F0BA36627}" destId="{47C1DCF5-A57B-4CE9-84CF-FD6EADACBB27}" srcOrd="0" destOrd="0" presId="urn:microsoft.com/office/officeart/2005/8/layout/target2"/>
    <dgm:cxn modelId="{4B591EFE-9149-4293-8F51-98C2F17E3AA6}" srcId="{77840B1F-9154-4D8C-9309-588E661A9460}" destId="{911E1C60-8C74-4447-9574-CC7D7433763C}" srcOrd="2" destOrd="0" parTransId="{BFE9BC5E-D516-4E2D-8F5D-E1B59D76FEEA}" sibTransId="{FE605118-0171-4032-8BC2-C0EAD076D37F}"/>
    <dgm:cxn modelId="{6D857352-6C0B-4CCA-A4AA-E9F5073614FD}" type="presParOf" srcId="{18CAD2D1-4094-4F1F-8A17-F39619325C75}" destId="{C52134B8-D05D-4FA7-8116-EA7902F951A8}" srcOrd="0" destOrd="0" presId="urn:microsoft.com/office/officeart/2005/8/layout/target2"/>
    <dgm:cxn modelId="{4E634FA9-D87E-4CE2-AC4B-224FF05DE66E}" type="presParOf" srcId="{C52134B8-D05D-4FA7-8116-EA7902F951A8}" destId="{690E958B-396E-4183-9B47-D14CB6F7BADF}" srcOrd="0" destOrd="0" presId="urn:microsoft.com/office/officeart/2005/8/layout/target2"/>
    <dgm:cxn modelId="{66A62B4F-5A69-4737-B2F8-2903E493F997}" type="presParOf" srcId="{C52134B8-D05D-4FA7-8116-EA7902F951A8}" destId="{D366BCED-018F-46AC-8C74-19A616288CA1}" srcOrd="1" destOrd="0" presId="urn:microsoft.com/office/officeart/2005/8/layout/target2"/>
    <dgm:cxn modelId="{B54D9D7C-8C19-4D3D-B615-91E92AAFCDDA}" type="presParOf" srcId="{D366BCED-018F-46AC-8C74-19A616288CA1}" destId="{AD32DA04-6C79-4DD8-B7BC-0E88D75707F6}" srcOrd="0" destOrd="0" presId="urn:microsoft.com/office/officeart/2005/8/layout/target2"/>
    <dgm:cxn modelId="{079D8994-FD2B-4A7A-BADB-448157E75ECC}" type="presParOf" srcId="{D366BCED-018F-46AC-8C74-19A616288CA1}" destId="{6262A288-8E66-45DB-873A-2F41AA44CC30}" srcOrd="1" destOrd="0" presId="urn:microsoft.com/office/officeart/2005/8/layout/target2"/>
    <dgm:cxn modelId="{5F976E12-2617-4FE5-8109-335211DA1C9C}" type="presParOf" srcId="{D366BCED-018F-46AC-8C74-19A616288CA1}" destId="{BEF92DAF-F219-47AB-82D7-C407BFFB2F6F}" srcOrd="2" destOrd="0" presId="urn:microsoft.com/office/officeart/2005/8/layout/target2"/>
    <dgm:cxn modelId="{28E9A06D-F271-4076-A2D0-D489D1ECC4E9}" type="presParOf" srcId="{D366BCED-018F-46AC-8C74-19A616288CA1}" destId="{F8A4F088-F537-4CD4-9F77-D458AB477DAE}" srcOrd="3" destOrd="0" presId="urn:microsoft.com/office/officeart/2005/8/layout/target2"/>
    <dgm:cxn modelId="{84740448-49FA-40BA-A099-38E93EF8A6D3}" type="presParOf" srcId="{D366BCED-018F-46AC-8C74-19A616288CA1}" destId="{11CB1902-695A-466E-B9F2-970A6517A909}" srcOrd="4" destOrd="0" presId="urn:microsoft.com/office/officeart/2005/8/layout/target2"/>
    <dgm:cxn modelId="{3217FD96-A9D6-4320-A15B-0D737A2E461C}" type="presParOf" srcId="{18CAD2D1-4094-4F1F-8A17-F39619325C75}" destId="{36F1C25E-EE6A-466A-931F-D43C93042774}" srcOrd="1" destOrd="0" presId="urn:microsoft.com/office/officeart/2005/8/layout/target2"/>
    <dgm:cxn modelId="{18902292-C60E-4D77-97F2-C28CF4D087F5}" type="presParOf" srcId="{36F1C25E-EE6A-466A-931F-D43C93042774}" destId="{0A34A9D9-9FAB-4BFA-A6AC-96853331D8D1}" srcOrd="0" destOrd="0" presId="urn:microsoft.com/office/officeart/2005/8/layout/target2"/>
    <dgm:cxn modelId="{ABA24137-B834-47CB-AB7A-574CCA34A175}" type="presParOf" srcId="{36F1C25E-EE6A-466A-931F-D43C93042774}" destId="{EF582911-DC5C-481D-A01B-9B81D15275AC}" srcOrd="1" destOrd="0" presId="urn:microsoft.com/office/officeart/2005/8/layout/target2"/>
    <dgm:cxn modelId="{598AC1C0-6F8A-4E13-8DD7-16935C8CF9F3}" type="presParOf" srcId="{EF582911-DC5C-481D-A01B-9B81D15275AC}" destId="{47C1DCF5-A57B-4CE9-84CF-FD6EADACBB27}" srcOrd="0" destOrd="0" presId="urn:microsoft.com/office/officeart/2005/8/layout/target2"/>
    <dgm:cxn modelId="{E9FA45EB-43CF-4435-BBF8-C646DA374D44}" type="presParOf" srcId="{EF582911-DC5C-481D-A01B-9B81D15275AC}" destId="{2AE7459F-D7BE-4534-9D51-E868AD5CACC6}" srcOrd="1" destOrd="0" presId="urn:microsoft.com/office/officeart/2005/8/layout/target2"/>
    <dgm:cxn modelId="{D0AD1769-806E-411D-AE15-A937E5367BA0}" type="presParOf" srcId="{EF582911-DC5C-481D-A01B-9B81D15275AC}" destId="{E6907809-5335-4FA1-B530-CD6F60418F15}" srcOrd="2" destOrd="0" presId="urn:microsoft.com/office/officeart/2005/8/layout/target2"/>
    <dgm:cxn modelId="{4A9AC7EB-88C3-48D4-8F90-F2454DB614AE}" type="presParOf" srcId="{EF582911-DC5C-481D-A01B-9B81D15275AC}" destId="{85E7AB31-F71E-41D2-B04E-849F3A6D2D8C}" srcOrd="3" destOrd="0" presId="urn:microsoft.com/office/officeart/2005/8/layout/target2"/>
    <dgm:cxn modelId="{FDC2BC31-5016-420C-96A0-8A3CE9C11502}" type="presParOf" srcId="{EF582911-DC5C-481D-A01B-9B81D15275AC}" destId="{CDBCDF28-EF76-4F89-AE07-13E54924EA67}" srcOrd="4" destOrd="0" presId="urn:microsoft.com/office/officeart/2005/8/layout/target2"/>
    <dgm:cxn modelId="{93E88782-D8D2-4F31-A5CF-F3CF68C7CB1D}" type="presParOf" srcId="{EF582911-DC5C-481D-A01B-9B81D15275AC}" destId="{FB9BE8D0-2045-4596-A1DF-1761120619AD}" srcOrd="5" destOrd="0" presId="urn:microsoft.com/office/officeart/2005/8/layout/target2"/>
    <dgm:cxn modelId="{98A11351-4F71-4561-81C4-294C61616EF7}" type="presParOf" srcId="{EF582911-DC5C-481D-A01B-9B81D15275AC}" destId="{D5E220A6-90C5-472A-B019-61E2A5BAA319}" srcOrd="6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0E958B-396E-4183-9B47-D14CB6F7BADF}">
      <dsp:nvSpPr>
        <dsp:cNvPr id="0" name=""/>
        <dsp:cNvSpPr/>
      </dsp:nvSpPr>
      <dsp:spPr>
        <a:xfrm>
          <a:off x="0" y="0"/>
          <a:ext cx="6097994" cy="2333444"/>
        </a:xfrm>
        <a:prstGeom prst="roundRect">
          <a:avLst>
            <a:gd name="adj" fmla="val 85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1811012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b="1" kern="1200"/>
            <a:t>Inteligência Artificial</a:t>
          </a:r>
        </a:p>
      </dsp:txBody>
      <dsp:txXfrm>
        <a:off x="58093" y="58093"/>
        <a:ext cx="5981808" cy="2217258"/>
      </dsp:txXfrm>
    </dsp:sp>
    <dsp:sp modelId="{AD32DA04-6C79-4DD8-B7BC-0E88D75707F6}">
      <dsp:nvSpPr>
        <dsp:cNvPr id="0" name=""/>
        <dsp:cNvSpPr/>
      </dsp:nvSpPr>
      <dsp:spPr>
        <a:xfrm>
          <a:off x="152449" y="583361"/>
          <a:ext cx="914699" cy="524797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900" b="1" kern="1200"/>
            <a:t>Raciocínio</a:t>
          </a:r>
        </a:p>
      </dsp:txBody>
      <dsp:txXfrm>
        <a:off x="168588" y="599500"/>
        <a:ext cx="882421" cy="492519"/>
      </dsp:txXfrm>
    </dsp:sp>
    <dsp:sp modelId="{BEF92DAF-F219-47AB-82D7-C407BFFB2F6F}">
      <dsp:nvSpPr>
        <dsp:cNvPr id="0" name=""/>
        <dsp:cNvSpPr/>
      </dsp:nvSpPr>
      <dsp:spPr>
        <a:xfrm>
          <a:off x="152449" y="1137546"/>
          <a:ext cx="914699" cy="524797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3965"/>
              <a:satOff val="-460"/>
              <a:lumOff val="42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900" b="1" kern="1200"/>
            <a:t>Processamento de Linguagem Natural</a:t>
          </a:r>
        </a:p>
      </dsp:txBody>
      <dsp:txXfrm>
        <a:off x="168588" y="1153685"/>
        <a:ext cx="882421" cy="492519"/>
      </dsp:txXfrm>
    </dsp:sp>
    <dsp:sp modelId="{11CB1902-695A-466E-B9F2-970A6517A909}">
      <dsp:nvSpPr>
        <dsp:cNvPr id="0" name=""/>
        <dsp:cNvSpPr/>
      </dsp:nvSpPr>
      <dsp:spPr>
        <a:xfrm>
          <a:off x="152449" y="1691731"/>
          <a:ext cx="914699" cy="524797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7930"/>
              <a:satOff val="-920"/>
              <a:lumOff val="850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900" b="1" kern="1200"/>
            <a:t>Planejamento</a:t>
          </a:r>
        </a:p>
      </dsp:txBody>
      <dsp:txXfrm>
        <a:off x="168588" y="1707870"/>
        <a:ext cx="882421" cy="492519"/>
      </dsp:txXfrm>
    </dsp:sp>
    <dsp:sp modelId="{0A34A9D9-9FAB-4BFA-A6AC-96853331D8D1}">
      <dsp:nvSpPr>
        <dsp:cNvPr id="0" name=""/>
        <dsp:cNvSpPr/>
      </dsp:nvSpPr>
      <dsp:spPr>
        <a:xfrm>
          <a:off x="1219598" y="583361"/>
          <a:ext cx="4725945" cy="1633410"/>
        </a:xfrm>
        <a:prstGeom prst="roundRect">
          <a:avLst>
            <a:gd name="adj" fmla="val 10500"/>
          </a:avLst>
        </a:prstGeom>
        <a:solidFill>
          <a:schemeClr val="accent1">
            <a:shade val="80000"/>
            <a:hueOff val="23789"/>
            <a:satOff val="-2760"/>
            <a:lumOff val="255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1037216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b="1" kern="1200"/>
            <a:t>Aprendizado de Máquina</a:t>
          </a:r>
        </a:p>
      </dsp:txBody>
      <dsp:txXfrm>
        <a:off x="1269831" y="633594"/>
        <a:ext cx="4625479" cy="1532944"/>
      </dsp:txXfrm>
    </dsp:sp>
    <dsp:sp modelId="{47C1DCF5-A57B-4CE9-84CF-FD6EADACBB27}">
      <dsp:nvSpPr>
        <dsp:cNvPr id="0" name=""/>
        <dsp:cNvSpPr/>
      </dsp:nvSpPr>
      <dsp:spPr>
        <a:xfrm>
          <a:off x="1337747" y="1318395"/>
          <a:ext cx="1104874" cy="735034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11895"/>
              <a:satOff val="-1380"/>
              <a:lumOff val="12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900" b="1" kern="1200"/>
            <a:t>Aprendizado</a:t>
          </a:r>
          <a:br>
            <a:rPr lang="pt-BR" sz="900" b="1" kern="1200"/>
          </a:br>
          <a:r>
            <a:rPr lang="pt-BR" sz="900" b="1" kern="1200"/>
            <a:t>supervisionado</a:t>
          </a:r>
        </a:p>
      </dsp:txBody>
      <dsp:txXfrm>
        <a:off x="1360352" y="1341000"/>
        <a:ext cx="1059664" cy="689824"/>
      </dsp:txXfrm>
    </dsp:sp>
    <dsp:sp modelId="{E6907809-5335-4FA1-B530-CD6F60418F15}">
      <dsp:nvSpPr>
        <dsp:cNvPr id="0" name=""/>
        <dsp:cNvSpPr/>
      </dsp:nvSpPr>
      <dsp:spPr>
        <a:xfrm>
          <a:off x="2465131" y="1318395"/>
          <a:ext cx="1104874" cy="735034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15859"/>
              <a:satOff val="-1840"/>
              <a:lumOff val="1700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900" b="1" kern="1200"/>
            <a:t>Aprendizado não supervisionado</a:t>
          </a:r>
        </a:p>
      </dsp:txBody>
      <dsp:txXfrm>
        <a:off x="2487736" y="1341000"/>
        <a:ext cx="1059664" cy="689824"/>
      </dsp:txXfrm>
    </dsp:sp>
    <dsp:sp modelId="{CDBCDF28-EF76-4F89-AE07-13E54924EA67}">
      <dsp:nvSpPr>
        <dsp:cNvPr id="0" name=""/>
        <dsp:cNvSpPr/>
      </dsp:nvSpPr>
      <dsp:spPr>
        <a:xfrm>
          <a:off x="3592516" y="1318395"/>
          <a:ext cx="1104874" cy="735034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19824"/>
              <a:satOff val="-2300"/>
              <a:lumOff val="212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900" b="1" kern="1200"/>
            <a:t>Reforço de aprendizado</a:t>
          </a:r>
        </a:p>
      </dsp:txBody>
      <dsp:txXfrm>
        <a:off x="3615121" y="1341000"/>
        <a:ext cx="1059664" cy="689824"/>
      </dsp:txXfrm>
    </dsp:sp>
    <dsp:sp modelId="{D5E220A6-90C5-472A-B019-61E2A5BAA319}">
      <dsp:nvSpPr>
        <dsp:cNvPr id="0" name=""/>
        <dsp:cNvSpPr/>
      </dsp:nvSpPr>
      <dsp:spPr>
        <a:xfrm>
          <a:off x="4719900" y="1318395"/>
          <a:ext cx="1104874" cy="735034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23789"/>
              <a:satOff val="-2760"/>
              <a:lumOff val="255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900" b="1" kern="1200"/>
            <a:t>Aprendizado profundo</a:t>
          </a:r>
        </a:p>
      </dsp:txBody>
      <dsp:txXfrm>
        <a:off x="4742505" y="1341000"/>
        <a:ext cx="1059664" cy="689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00.png>
</file>

<file path=ppt/media/image101.gif>
</file>

<file path=ppt/media/image102.png>
</file>

<file path=ppt/media/image103.png>
</file>

<file path=ppt/media/image104.jpeg>
</file>

<file path=ppt/media/image105.png>
</file>

<file path=ppt/media/image106.jpe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jpeg>
</file>

<file path=ppt/media/image113.jpe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eg>
</file>

<file path=ppt/media/image120.png>
</file>

<file path=ppt/media/image121.png>
</file>

<file path=ppt/media/image122.png>
</file>

<file path=ppt/media/image123.png>
</file>

<file path=ppt/media/image124.jpeg>
</file>

<file path=ppt/media/image125.png>
</file>

<file path=ppt/media/image126.png>
</file>

<file path=ppt/media/image127.png>
</file>

<file path=ppt/media/image128.jpeg>
</file>

<file path=ppt/media/image129.png>
</file>

<file path=ppt/media/image13.jpe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jpeg>
</file>

<file path=ppt/media/image140.png>
</file>

<file path=ppt/media/image141.png>
</file>

<file path=ppt/media/image142.png>
</file>

<file path=ppt/media/image143.pn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jpe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pn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svg>
</file>

<file path=ppt/media/image87.png>
</file>

<file path=ppt/media/image88.sv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gif>
</file>

<file path=ppt/media/image97.jpeg>
</file>

<file path=ppt/media/image98.jpeg>
</file>

<file path=ppt/media/image99.jpe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365F7D-76EA-4C10-95B6-3650F6D1BB1D}" type="datetimeFigureOut">
              <a:rPr lang="pt-BR" smtClean="0"/>
              <a:t>20/07/2023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6EFFEF-9EB6-49C8-B54A-802D94ECF35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7426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EFFEF-9EB6-49C8-B54A-802D94ECF35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7222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EFFEF-9EB6-49C8-B54A-802D94ECF359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1211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19403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81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219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279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6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7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4156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825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244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87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58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12" Type="http://schemas.openxmlformats.org/officeDocument/2006/relationships/image" Target="../media/image3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11" Type="http://schemas.openxmlformats.org/officeDocument/2006/relationships/image" Target="../media/image30.svg"/><Relationship Id="rId5" Type="http://schemas.openxmlformats.org/officeDocument/2006/relationships/image" Target="../media/image24.sv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image" Target="../media/image32.svg"/><Relationship Id="rId7" Type="http://schemas.openxmlformats.org/officeDocument/2006/relationships/image" Target="../media/image36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microsoft.com/office/2007/relationships/hdphoto" Target="../media/hdphoto4.wdp"/><Relationship Id="rId3" Type="http://schemas.openxmlformats.org/officeDocument/2006/relationships/image" Target="../media/image42.svg"/><Relationship Id="rId7" Type="http://schemas.openxmlformats.org/officeDocument/2006/relationships/image" Target="../media/image46.svg"/><Relationship Id="rId12" Type="http://schemas.openxmlformats.org/officeDocument/2006/relationships/image" Target="../media/image51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11" Type="http://schemas.openxmlformats.org/officeDocument/2006/relationships/image" Target="../media/image50.svg"/><Relationship Id="rId5" Type="http://schemas.openxmlformats.org/officeDocument/2006/relationships/image" Target="../media/image44.svg"/><Relationship Id="rId10" Type="http://schemas.openxmlformats.org/officeDocument/2006/relationships/image" Target="../media/image49.png"/><Relationship Id="rId4" Type="http://schemas.openxmlformats.org/officeDocument/2006/relationships/image" Target="../media/image43.png"/><Relationship Id="rId9" Type="http://schemas.openxmlformats.org/officeDocument/2006/relationships/image" Target="../media/image48.svg"/><Relationship Id="rId1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video/call-center-agent-working-while-drinking-coffee-7661417/" TargetMode="External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ngall.com/angry-person-png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7" Type="http://schemas.openxmlformats.org/officeDocument/2006/relationships/image" Target="../media/image3.jpe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svg"/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svg"/><Relationship Id="rId11" Type="http://schemas.openxmlformats.org/officeDocument/2006/relationships/image" Target="../media/image3.jpeg"/><Relationship Id="rId5" Type="http://schemas.openxmlformats.org/officeDocument/2006/relationships/image" Target="../media/image73.png"/><Relationship Id="rId10" Type="http://schemas.openxmlformats.org/officeDocument/2006/relationships/image" Target="../media/image78.svg"/><Relationship Id="rId4" Type="http://schemas.openxmlformats.org/officeDocument/2006/relationships/image" Target="../media/image72.svg"/><Relationship Id="rId9" Type="http://schemas.openxmlformats.org/officeDocument/2006/relationships/image" Target="../media/image77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svg"/><Relationship Id="rId13" Type="http://schemas.openxmlformats.org/officeDocument/2006/relationships/image" Target="../media/image8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2.png"/><Relationship Id="rId12" Type="http://schemas.openxmlformats.org/officeDocument/2006/relationships/image" Target="../media/image86.svg"/><Relationship Id="rId2" Type="http://schemas.openxmlformats.org/officeDocument/2006/relationships/video" Target="../media/media2.mp4"/><Relationship Id="rId16" Type="http://schemas.openxmlformats.org/officeDocument/2006/relationships/image" Target="../media/image3.jpeg"/><Relationship Id="rId1" Type="http://schemas.microsoft.com/office/2007/relationships/media" Target="../media/media2.mp4"/><Relationship Id="rId6" Type="http://schemas.openxmlformats.org/officeDocument/2006/relationships/image" Target="../media/image81.svg"/><Relationship Id="rId11" Type="http://schemas.openxmlformats.org/officeDocument/2006/relationships/image" Target="../media/image27.png"/><Relationship Id="rId5" Type="http://schemas.openxmlformats.org/officeDocument/2006/relationships/image" Target="../media/image80.png"/><Relationship Id="rId15" Type="http://schemas.openxmlformats.org/officeDocument/2006/relationships/image" Target="../media/image89.png"/><Relationship Id="rId10" Type="http://schemas.openxmlformats.org/officeDocument/2006/relationships/image" Target="../media/image85.svg"/><Relationship Id="rId4" Type="http://schemas.openxmlformats.org/officeDocument/2006/relationships/image" Target="../media/image79.png"/><Relationship Id="rId9" Type="http://schemas.openxmlformats.org/officeDocument/2006/relationships/image" Target="../media/image84.png"/><Relationship Id="rId14" Type="http://schemas.openxmlformats.org/officeDocument/2006/relationships/image" Target="../media/image88.sv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7" Type="http://schemas.openxmlformats.org/officeDocument/2006/relationships/image" Target="../media/image96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5.png"/><Relationship Id="rId5" Type="http://schemas.openxmlformats.org/officeDocument/2006/relationships/hyperlink" Target="https://courses.lumenlearning.com/suny-esc-introtocollegereadingandwriting/chapter/characteristics-of-entrepreneurs/" TargetMode="External"/><Relationship Id="rId4" Type="http://schemas.microsoft.com/office/2007/relationships/hdphoto" Target="../media/hdphoto6.wdp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97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mad.firstmark.com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Relationship Id="rId9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ynextmove.org/profile/summary/13-2051.00" TargetMode="External"/><Relationship Id="rId2" Type="http://schemas.openxmlformats.org/officeDocument/2006/relationships/image" Target="../media/image9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99.jpe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tctutorials.com/adobe-illustrator-templates/lower-third-templates/breaking-news-3d-animation-free-no-watermark-full-hd/attachment/breaking-news-lowerthird-png-hd-mtc-tutorials/" TargetMode="External"/><Relationship Id="rId3" Type="http://schemas.openxmlformats.org/officeDocument/2006/relationships/hyperlink" Target="https://www.pngall.com/reporter-png" TargetMode="External"/><Relationship Id="rId7" Type="http://schemas.openxmlformats.org/officeDocument/2006/relationships/image" Target="../media/image103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6" Type="http://schemas.microsoft.com/office/2007/relationships/hdphoto" Target="../media/hdphoto7.wdp"/><Relationship Id="rId5" Type="http://schemas.openxmlformats.org/officeDocument/2006/relationships/image" Target="../media/image102.png"/><Relationship Id="rId4" Type="http://schemas.openxmlformats.org/officeDocument/2006/relationships/image" Target="../media/image101.gif"/><Relationship Id="rId9" Type="http://schemas.openxmlformats.org/officeDocument/2006/relationships/image" Target="../media/image3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4.jpe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9.png"/><Relationship Id="rId13" Type="http://schemas.openxmlformats.org/officeDocument/2006/relationships/image" Target="../media/image114.png"/><Relationship Id="rId3" Type="http://schemas.openxmlformats.org/officeDocument/2006/relationships/image" Target="../media/image3.jpeg"/><Relationship Id="rId7" Type="http://schemas.openxmlformats.org/officeDocument/2006/relationships/image" Target="../media/image108.png"/><Relationship Id="rId12" Type="http://schemas.openxmlformats.org/officeDocument/2006/relationships/image" Target="../media/image1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7.png"/><Relationship Id="rId11" Type="http://schemas.openxmlformats.org/officeDocument/2006/relationships/image" Target="../media/image112.jpeg"/><Relationship Id="rId5" Type="http://schemas.openxmlformats.org/officeDocument/2006/relationships/image" Target="../media/image106.jpeg"/><Relationship Id="rId10" Type="http://schemas.openxmlformats.org/officeDocument/2006/relationships/image" Target="../media/image111.png"/><Relationship Id="rId4" Type="http://schemas.openxmlformats.org/officeDocument/2006/relationships/image" Target="../media/image105.png"/><Relationship Id="rId9" Type="http://schemas.openxmlformats.org/officeDocument/2006/relationships/image" Target="../media/image110.png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11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hyperlink" Target="https://undraw.co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image" Target="../media/image118.png"/><Relationship Id="rId4" Type="http://schemas.openxmlformats.org/officeDocument/2006/relationships/hyperlink" Target="https://sapiens.ui8.net/5f5c5s4" TargetMode="Externa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s://startbootstrap.com/" TargetMode="External"/><Relationship Id="rId3" Type="http://schemas.openxmlformats.org/officeDocument/2006/relationships/image" Target="../media/image119.png"/><Relationship Id="rId7" Type="http://schemas.openxmlformats.org/officeDocument/2006/relationships/image" Target="../media/image121.png"/><Relationship Id="rId2" Type="http://schemas.openxmlformats.org/officeDocument/2006/relationships/hyperlink" Target="https://freehtml5.co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html5up.net/" TargetMode="External"/><Relationship Id="rId11" Type="http://schemas.openxmlformats.org/officeDocument/2006/relationships/image" Target="../media/image123.png"/><Relationship Id="rId5" Type="http://schemas.openxmlformats.org/officeDocument/2006/relationships/image" Target="../media/image120.png"/><Relationship Id="rId10" Type="http://schemas.openxmlformats.org/officeDocument/2006/relationships/image" Target="../media/image3.jpeg"/><Relationship Id="rId4" Type="http://schemas.openxmlformats.org/officeDocument/2006/relationships/hyperlink" Target="https://colorlib.com/" TargetMode="External"/><Relationship Id="rId9" Type="http://schemas.openxmlformats.org/officeDocument/2006/relationships/image" Target="../media/image122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jpeg"/><Relationship Id="rId3" Type="http://schemas.microsoft.com/office/2007/relationships/media" Target="../media/media4.mp4"/><Relationship Id="rId7" Type="http://schemas.openxmlformats.org/officeDocument/2006/relationships/hyperlink" Target="https://uizard.io/" TargetMode="Externa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jpeg"/><Relationship Id="rId11" Type="http://schemas.openxmlformats.org/officeDocument/2006/relationships/image" Target="../media/image126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95.png"/><Relationship Id="rId4" Type="http://schemas.openxmlformats.org/officeDocument/2006/relationships/video" Target="../media/media4.mp4"/><Relationship Id="rId9" Type="http://schemas.openxmlformats.org/officeDocument/2006/relationships/image" Target="../media/image12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jpe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28.jpeg"/><Relationship Id="rId5" Type="http://schemas.openxmlformats.org/officeDocument/2006/relationships/image" Target="../media/image127.png"/><Relationship Id="rId4" Type="http://schemas.openxmlformats.org/officeDocument/2006/relationships/image" Target="../media/image9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9.wdp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png"/><Relationship Id="rId7" Type="http://schemas.openxmlformats.org/officeDocument/2006/relationships/image" Target="../media/image3.jpeg"/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7.png"/><Relationship Id="rId5" Type="http://schemas.openxmlformats.org/officeDocument/2006/relationships/image" Target="../media/image136.png"/><Relationship Id="rId4" Type="http://schemas.openxmlformats.org/officeDocument/2006/relationships/image" Target="../media/image135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2.png"/><Relationship Id="rId3" Type="http://schemas.openxmlformats.org/officeDocument/2006/relationships/image" Target="../media/image139.png"/><Relationship Id="rId7" Type="http://schemas.openxmlformats.org/officeDocument/2006/relationships/image" Target="../media/image141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0.wdp"/><Relationship Id="rId4" Type="http://schemas.openxmlformats.org/officeDocument/2006/relationships/image" Target="../media/image140.png"/><Relationship Id="rId9" Type="http://schemas.openxmlformats.org/officeDocument/2006/relationships/image" Target="../media/image14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8">
            <a:extLst>
              <a:ext uri="{FF2B5EF4-FFF2-40B4-BE49-F238E27FC236}">
                <a16:creationId xmlns:a16="http://schemas.microsoft.com/office/drawing/2014/main" id="{812CB9FF-7D0E-C6EE-FD1E-5414C1C2F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10">
            <a:extLst>
              <a:ext uri="{FF2B5EF4-FFF2-40B4-BE49-F238E27FC236}">
                <a16:creationId xmlns:a16="http://schemas.microsoft.com/office/drawing/2014/main" id="{E4AF4B06-53F0-C847-8C21-2E98F18146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3" descr="Arte digital de cérebro">
            <a:extLst>
              <a:ext uri="{FF2B5EF4-FFF2-40B4-BE49-F238E27FC236}">
                <a16:creationId xmlns:a16="http://schemas.microsoft.com/office/drawing/2014/main" id="{C7C339AE-2319-7C95-0554-6E0235BBC0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47" name="Freeform: Shape 12">
            <a:extLst>
              <a:ext uri="{FF2B5EF4-FFF2-40B4-BE49-F238E27FC236}">
                <a16:creationId xmlns:a16="http://schemas.microsoft.com/office/drawing/2014/main" id="{7F70A2C4-3347-EF31-F002-FB70BCCF4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08344" y="938623"/>
            <a:ext cx="10369255" cy="4987842"/>
          </a:xfrm>
          <a:custGeom>
            <a:avLst/>
            <a:gdLst>
              <a:gd name="connsiteX0" fmla="*/ 0 w 4116027"/>
              <a:gd name="connsiteY0" fmla="*/ 0 h 5058263"/>
              <a:gd name="connsiteX1" fmla="*/ 3203647 w 4116027"/>
              <a:gd name="connsiteY1" fmla="*/ 0 h 5058263"/>
              <a:gd name="connsiteX2" fmla="*/ 3203647 w 4116027"/>
              <a:gd name="connsiteY2" fmla="*/ 1439014 h 5058263"/>
              <a:gd name="connsiteX3" fmla="*/ 4116027 w 4116027"/>
              <a:gd name="connsiteY3" fmla="*/ 1439014 h 5058263"/>
              <a:gd name="connsiteX4" fmla="*/ 4116027 w 4116027"/>
              <a:gd name="connsiteY4" fmla="*/ 5058263 h 5058263"/>
              <a:gd name="connsiteX5" fmla="*/ 0 w 4116027"/>
              <a:gd name="connsiteY5" fmla="*/ 5058263 h 5058263"/>
              <a:gd name="connsiteX0" fmla="*/ 3203647 w 4116027"/>
              <a:gd name="connsiteY0" fmla="*/ 1439014 h 5058263"/>
              <a:gd name="connsiteX1" fmla="*/ 4116027 w 4116027"/>
              <a:gd name="connsiteY1" fmla="*/ 1439014 h 5058263"/>
              <a:gd name="connsiteX2" fmla="*/ 4116027 w 4116027"/>
              <a:gd name="connsiteY2" fmla="*/ 5058263 h 5058263"/>
              <a:gd name="connsiteX3" fmla="*/ 0 w 4116027"/>
              <a:gd name="connsiteY3" fmla="*/ 5058263 h 5058263"/>
              <a:gd name="connsiteX4" fmla="*/ 0 w 4116027"/>
              <a:gd name="connsiteY4" fmla="*/ 0 h 5058263"/>
              <a:gd name="connsiteX5" fmla="*/ 3203647 w 4116027"/>
              <a:gd name="connsiteY5" fmla="*/ 0 h 5058263"/>
              <a:gd name="connsiteX6" fmla="*/ 3295087 w 4116027"/>
              <a:gd name="connsiteY6" fmla="*/ 1530454 h 5058263"/>
              <a:gd name="connsiteX0" fmla="*/ 3203647 w 4116027"/>
              <a:gd name="connsiteY0" fmla="*/ 1439014 h 5058263"/>
              <a:gd name="connsiteX1" fmla="*/ 4116027 w 4116027"/>
              <a:gd name="connsiteY1" fmla="*/ 1439014 h 5058263"/>
              <a:gd name="connsiteX2" fmla="*/ 4116027 w 4116027"/>
              <a:gd name="connsiteY2" fmla="*/ 5058263 h 5058263"/>
              <a:gd name="connsiteX3" fmla="*/ 0 w 4116027"/>
              <a:gd name="connsiteY3" fmla="*/ 5058263 h 5058263"/>
              <a:gd name="connsiteX4" fmla="*/ 0 w 4116027"/>
              <a:gd name="connsiteY4" fmla="*/ 0 h 5058263"/>
              <a:gd name="connsiteX5" fmla="*/ 3203647 w 4116027"/>
              <a:gd name="connsiteY5" fmla="*/ 0 h 5058263"/>
              <a:gd name="connsiteX0" fmla="*/ 4116027 w 4116027"/>
              <a:gd name="connsiteY0" fmla="*/ 1439014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3203647 w 4116027"/>
              <a:gd name="connsiteY4" fmla="*/ 0 h 5058263"/>
              <a:gd name="connsiteX0" fmla="*/ 4110211 w 4116027"/>
              <a:gd name="connsiteY0" fmla="*/ 154939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3203647 w 4116027"/>
              <a:gd name="connsiteY4" fmla="*/ 0 h 5058263"/>
              <a:gd name="connsiteX0" fmla="*/ 4110211 w 4116027"/>
              <a:gd name="connsiteY0" fmla="*/ 154939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858576 w 4116027"/>
              <a:gd name="connsiteY4" fmla="*/ 0 h 5058263"/>
              <a:gd name="connsiteX0" fmla="*/ 4110211 w 4116027"/>
              <a:gd name="connsiteY0" fmla="*/ 175176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858576 w 4116027"/>
              <a:gd name="connsiteY4" fmla="*/ 0 h 5058263"/>
              <a:gd name="connsiteX0" fmla="*/ 4110211 w 4116027"/>
              <a:gd name="connsiteY0" fmla="*/ 175176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556812 w 4116027"/>
              <a:gd name="connsiteY4" fmla="*/ 6142 h 5058263"/>
              <a:gd name="connsiteX0" fmla="*/ 4110211 w 4116027"/>
              <a:gd name="connsiteY0" fmla="*/ 175176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470533 w 4116027"/>
              <a:gd name="connsiteY4" fmla="*/ 1434 h 5058263"/>
              <a:gd name="connsiteX0" fmla="*/ 4109005 w 4116027"/>
              <a:gd name="connsiteY0" fmla="*/ 1610052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470533 w 4116027"/>
              <a:gd name="connsiteY4" fmla="*/ 1434 h 5058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6027" h="5058263">
                <a:moveTo>
                  <a:pt x="4109005" y="1610052"/>
                </a:moveTo>
                <a:cubicBezTo>
                  <a:pt x="4110944" y="2779674"/>
                  <a:pt x="4114088" y="3888641"/>
                  <a:pt x="4116027" y="5058263"/>
                </a:cubicBezTo>
                <a:lnTo>
                  <a:pt x="0" y="5058263"/>
                </a:lnTo>
                <a:lnTo>
                  <a:pt x="0" y="0"/>
                </a:lnTo>
                <a:lnTo>
                  <a:pt x="2470533" y="1434"/>
                </a:lnTo>
              </a:path>
            </a:pathLst>
          </a:cu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355241-852B-DC19-0508-B9786492CE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6940" y="735268"/>
            <a:ext cx="5509267" cy="1810864"/>
          </a:xfrm>
          <a:noFill/>
        </p:spPr>
        <p:txBody>
          <a:bodyPr anchor="t">
            <a:noAutofit/>
          </a:bodyPr>
          <a:lstStyle/>
          <a:p>
            <a:pPr>
              <a:lnSpc>
                <a:spcPct val="110000"/>
              </a:lnSpc>
            </a:pPr>
            <a:r>
              <a:rPr lang="pt-BR" sz="3600">
                <a:solidFill>
                  <a:schemeClr val="accent1">
                    <a:lumMod val="60000"/>
                    <a:lumOff val="40000"/>
                  </a:schemeClr>
                </a:solidFill>
              </a:rPr>
              <a:t>Inteligência artificial aplicada à sua rotina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CDA466B-F05E-192B-BE7B-38A6466F31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927" y="3879273"/>
            <a:ext cx="4618073" cy="1541756"/>
          </a:xfrm>
        </p:spPr>
        <p:txBody>
          <a:bodyPr anchor="b">
            <a:normAutofit/>
          </a:bodyPr>
          <a:lstStyle/>
          <a:p>
            <a:r>
              <a:rPr lang="pt-BR" sz="20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Do Biz ao </a:t>
            </a:r>
            <a:r>
              <a:rPr lang="pt-BR" sz="2000" b="1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Dev</a:t>
            </a:r>
            <a:r>
              <a:rPr lang="pt-BR" sz="20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 com ferramentas úteis para seu negócio</a:t>
            </a:r>
          </a:p>
        </p:txBody>
      </p:sp>
      <p:pic>
        <p:nvPicPr>
          <p:cNvPr id="62" name="Picture 2" descr="Infinity School">
            <a:extLst>
              <a:ext uri="{FF2B5EF4-FFF2-40B4-BE49-F238E27FC236}">
                <a16:creationId xmlns:a16="http://schemas.microsoft.com/office/drawing/2014/main" id="{DF9F3F27-5D1C-89CC-CE56-1D1912A25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8293" y="3895038"/>
            <a:ext cx="4017745" cy="228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769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 ensino mudou, e agora você é o especialista...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5813A83-DF28-0FE7-643F-E8FBA2A2357C}"/>
              </a:ext>
            </a:extLst>
          </p:cNvPr>
          <p:cNvSpPr txBox="1"/>
          <p:nvPr/>
        </p:nvSpPr>
        <p:spPr>
          <a:xfrm>
            <a:off x="275335" y="2652055"/>
            <a:ext cx="48499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b="1">
                <a:solidFill>
                  <a:srgbClr val="E5402D"/>
                </a:solidFill>
              </a:rPr>
              <a:t>Modelo tradicional</a:t>
            </a:r>
            <a:r>
              <a:rPr lang="pt-BR"/>
              <a:t>: O Expert também conhecido como Data Science deve estudar um sistema e consultar o usuário ou especialista do negócio.</a:t>
            </a:r>
          </a:p>
          <a:p>
            <a:endParaRPr lang="pt-BR"/>
          </a:p>
          <a:p>
            <a:r>
              <a:rPr lang="pt-BR" b="1">
                <a:solidFill>
                  <a:srgbClr val="E5402D"/>
                </a:solidFill>
              </a:rPr>
              <a:t>Novo modelo interativo</a:t>
            </a:r>
            <a:r>
              <a:rPr lang="pt-BR"/>
              <a:t>: O Usuário ou especialista do negócio tem mais liberdade para interagir com o sistema e treinar a máquina, assim o ciclo de aprendizado é mais continuo e os updates são mais regulares.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4064B56-6FE1-0031-F221-D67083A04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5239" y="2081489"/>
            <a:ext cx="6932773" cy="4664058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B61C1C7A-3C93-C410-D0F7-5582A5A48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66101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Hoje a IA é uma utilidade publica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359E2E6-B0E7-2F77-4EAE-2E1834947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B918F2D-9B62-DF2A-4587-DC7BE38ECD31}"/>
              </a:ext>
            </a:extLst>
          </p:cNvPr>
          <p:cNvSpPr txBox="1"/>
          <p:nvPr/>
        </p:nvSpPr>
        <p:spPr>
          <a:xfrm>
            <a:off x="3657600" y="1880699"/>
            <a:ext cx="835572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Você conhece a história da máquina de costura? A primeira máquina de costura surgiu em 1829, tendo como seu criador o alfaiate francês Barthélemy </a:t>
            </a:r>
            <a:r>
              <a:rPr lang="pt-BR" err="1"/>
              <a:t>Thimonnier</a:t>
            </a:r>
            <a:r>
              <a:rPr lang="pt-BR"/>
              <a:t>. Em pouco tempo recebeu uma grande encomenda de máquinas que seriam destinadas a produção de uniformes para o exército. Porém os trabalhadores da sua alfaiataria recusaram a invenção, pois temiam perder o emprego.</a:t>
            </a:r>
          </a:p>
          <a:p>
            <a:endParaRPr lang="pt-BR"/>
          </a:p>
          <a:p>
            <a:r>
              <a:rPr lang="pt-BR">
                <a:solidFill>
                  <a:srgbClr val="E5402D"/>
                </a:solidFill>
              </a:rPr>
              <a:t>“Hoje Inteligência Artificial está como utilidade pública, assim como foi a eletricidade durante a Revolução Industrial após a Gripe Espanhola.” – Igor Fonseca</a:t>
            </a:r>
          </a:p>
          <a:p>
            <a:endParaRPr lang="pt-BR"/>
          </a:p>
          <a:p>
            <a:r>
              <a:rPr lang="pt-BR"/>
              <a:t>Apesar das perdas, em 2020 aceleramos a Transformação Digital e aprovamos a Telemedicina. Health </a:t>
            </a:r>
            <a:r>
              <a:rPr lang="pt-BR" err="1"/>
              <a:t>Care</a:t>
            </a:r>
            <a:r>
              <a:rPr lang="pt-BR"/>
              <a:t> olha para o </a:t>
            </a:r>
            <a:r>
              <a:rPr lang="pt-BR" err="1"/>
              <a:t>Ecommerce</a:t>
            </a:r>
            <a:r>
              <a:rPr lang="pt-BR"/>
              <a:t> que recebeu +10M novos clientes. Varejo avançou 10 anos em poucos meses. Food &amp; </a:t>
            </a:r>
            <a:r>
              <a:rPr lang="pt-BR" err="1"/>
              <a:t>Beverage</a:t>
            </a:r>
            <a:r>
              <a:rPr lang="pt-BR"/>
              <a:t> cresceu 133% com Home Office. EAD popularizou entre jovens e adultos. As </a:t>
            </a:r>
            <a:r>
              <a:rPr lang="pt-BR" err="1"/>
              <a:t>Lives</a:t>
            </a:r>
            <a:r>
              <a:rPr lang="pt-BR"/>
              <a:t> mudaram o entretenimento e reinventamos o cinema. Bancos foram para Cloud, temos o PIX e a satisfação do cliente deixou de ser cultura.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FAFC615-7CBE-326C-D528-9D4DE3172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99" b="92782" l="9220" r="89362">
                        <a14:foregroundMark x1="50709" y1="8627" x2="50709" y2="8099"/>
                        <a14:foregroundMark x1="53546" y1="86796" x2="45390" y2="88204"/>
                        <a14:foregroundMark x1="58156" y1="86796" x2="42553" y2="91021"/>
                        <a14:foregroundMark x1="43972" y1="92782" x2="55319" y2="924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68" y="1788293"/>
            <a:ext cx="2154580" cy="433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990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 supercomputador de IA...</a:t>
            </a:r>
          </a:p>
        </p:txBody>
      </p:sp>
      <p:pic>
        <p:nvPicPr>
          <p:cNvPr id="5" name="Imagem 4" descr="Estação de metrô&#10;&#10;Descrição gerada automaticamente com confiança média">
            <a:extLst>
              <a:ext uri="{FF2B5EF4-FFF2-40B4-BE49-F238E27FC236}">
                <a16:creationId xmlns:a16="http://schemas.microsoft.com/office/drawing/2014/main" id="{73905422-77ED-0F66-A0C2-6F4FCFE1D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94" y="2826854"/>
            <a:ext cx="4998408" cy="3311445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1F530F57-190A-4489-ADD0-62C63A7A8E0C}"/>
              </a:ext>
            </a:extLst>
          </p:cNvPr>
          <p:cNvSpPr txBox="1"/>
          <p:nvPr/>
        </p:nvSpPr>
        <p:spPr>
          <a:xfrm>
            <a:off x="5402333" y="2635918"/>
            <a:ext cx="609337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O cérebro humano é apenas 100 vezes maior do que isso! A modelagem detalhada de um único neurônio requer 20.000 equações diferenciais. Quando você modela regiões inteiras do cérebro, isso rapidamente aumenta para 100 bilhões de equações que precisam ser resolvidas simultaneamente. E estamos falando apenas do hardware.</a:t>
            </a:r>
          </a:p>
          <a:p>
            <a:endParaRPr lang="pt-BR"/>
          </a:p>
          <a:p>
            <a:r>
              <a:rPr lang="pt-BR"/>
              <a:t>O que torna o cérebro verdadeiramente complexo não é o hardware, não é a força bruta, não é nem código em si, e sim </a:t>
            </a:r>
            <a:r>
              <a:rPr lang="pt-BR">
                <a:solidFill>
                  <a:srgbClr val="E5402D"/>
                </a:solidFill>
              </a:rPr>
              <a:t>ele ser programado para alterar seu próprio código em </a:t>
            </a:r>
            <a:r>
              <a:rPr lang="pt-BR" err="1">
                <a:solidFill>
                  <a:srgbClr val="E5402D"/>
                </a:solidFill>
              </a:rPr>
              <a:t>realtime</a:t>
            </a:r>
            <a:r>
              <a:rPr lang="pt-BR"/>
              <a:t>, uma estratégia de resposta dinâmica ao ambiente, ele é um gerador contínuo de módulos, resultado de milhões de anos de evolução.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66B4389-B824-C972-6017-A2CE27AC4933}"/>
              </a:ext>
            </a:extLst>
          </p:cNvPr>
          <p:cNvSpPr txBox="1"/>
          <p:nvPr/>
        </p:nvSpPr>
        <p:spPr>
          <a:xfrm>
            <a:off x="115575" y="1452093"/>
            <a:ext cx="11960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O </a:t>
            </a:r>
            <a:r>
              <a:rPr lang="pt-BR">
                <a:solidFill>
                  <a:srgbClr val="E5402D"/>
                </a:solidFill>
              </a:rPr>
              <a:t>Blue Gene/Q</a:t>
            </a:r>
            <a:r>
              <a:rPr lang="pt-BR"/>
              <a:t>, supercomputador da IBM usado no Blue </a:t>
            </a:r>
            <a:r>
              <a:rPr lang="pt-BR" err="1"/>
              <a:t>Brain</a:t>
            </a:r>
            <a:r>
              <a:rPr lang="pt-BR"/>
              <a:t> Project, opera perto 100 </a:t>
            </a:r>
            <a:r>
              <a:rPr lang="pt-BR" err="1"/>
              <a:t>petaflops</a:t>
            </a:r>
            <a:r>
              <a:rPr lang="pt-BR"/>
              <a:t>, portanto, 100 quatrilhões de operações em ponto flutuante (</a:t>
            </a:r>
            <a:r>
              <a:rPr lang="pt-BR" err="1"/>
              <a:t>FLOPS</a:t>
            </a:r>
            <a:r>
              <a:rPr lang="pt-BR"/>
              <a:t>) por segundo! Ele foi usado para modelagem e reconstrução digital de um </a:t>
            </a:r>
            <a:r>
              <a:rPr lang="pt-BR" err="1"/>
              <a:t>neocórtex</a:t>
            </a:r>
            <a:r>
              <a:rPr lang="pt-BR"/>
              <a:t> de 1 bilhão de neurônios rodando em 65.536 núcleos. A União Europeia já investiu €1 bi nesse projeto!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293AD7C3-60A7-B401-F39B-975FC008D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25" y="602044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39140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ECCF7172-73E7-6C9F-F57B-0FD661A1A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3154" y="1539069"/>
            <a:ext cx="5163271" cy="5201376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Você tem o dom da inteligência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B54372A-9902-A583-EC1E-9DBFA17F9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4012">
            <a:off x="10384294" y="1732654"/>
            <a:ext cx="649008" cy="615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866B4389-B824-C972-6017-A2CE27AC4933}"/>
              </a:ext>
            </a:extLst>
          </p:cNvPr>
          <p:cNvSpPr txBox="1"/>
          <p:nvPr/>
        </p:nvSpPr>
        <p:spPr>
          <a:xfrm>
            <a:off x="407212" y="2040595"/>
            <a:ext cx="650594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O </a:t>
            </a:r>
            <a:r>
              <a:rPr lang="pt-BR">
                <a:solidFill>
                  <a:srgbClr val="E5402D"/>
                </a:solidFill>
              </a:rPr>
              <a:t>frenesi para o novo </a:t>
            </a:r>
            <a:r>
              <a:rPr lang="pt-BR"/>
              <a:t>pode levar as pessoas a acreditarem que a </a:t>
            </a:r>
            <a:r>
              <a:rPr lang="pt-BR" err="1"/>
              <a:t>IAs</a:t>
            </a:r>
            <a:r>
              <a:rPr lang="pt-BR"/>
              <a:t> estão sempre certas, além do fato que toda nova tecnologia traz desdobramentos imprevisíveis nas questões cognitiva, psicológica, social, econômica etc.</a:t>
            </a:r>
          </a:p>
          <a:p>
            <a:endParaRPr lang="pt-BR"/>
          </a:p>
          <a:p>
            <a:r>
              <a:rPr lang="pt-BR"/>
              <a:t> </a:t>
            </a:r>
            <a:r>
              <a:rPr lang="pt-BR">
                <a:solidFill>
                  <a:srgbClr val="E5402D"/>
                </a:solidFill>
              </a:rPr>
              <a:t>A </a:t>
            </a:r>
            <a:r>
              <a:rPr lang="pt-BR" err="1">
                <a:solidFill>
                  <a:srgbClr val="E5402D"/>
                </a:solidFill>
              </a:rPr>
              <a:t>GenAI</a:t>
            </a:r>
            <a:r>
              <a:rPr lang="pt-BR">
                <a:solidFill>
                  <a:srgbClr val="E5402D"/>
                </a:solidFill>
              </a:rPr>
              <a:t> não tem semântica</a:t>
            </a:r>
            <a:r>
              <a:rPr lang="pt-BR"/>
              <a:t>, portanto </a:t>
            </a:r>
            <a:r>
              <a:rPr lang="pt-BR">
                <a:solidFill>
                  <a:srgbClr val="E5402D"/>
                </a:solidFill>
              </a:rPr>
              <a:t>não pode pensar </a:t>
            </a:r>
            <a:r>
              <a:rPr lang="pt-BR"/>
              <a:t>de maneira significativa. Ela </a:t>
            </a:r>
            <a:r>
              <a:rPr lang="pt-BR">
                <a:solidFill>
                  <a:srgbClr val="E5402D"/>
                </a:solidFill>
              </a:rPr>
              <a:t>não é superinteligente</a:t>
            </a:r>
            <a:r>
              <a:rPr lang="pt-BR"/>
              <a:t>, </a:t>
            </a:r>
            <a:r>
              <a:rPr lang="pt-BR">
                <a:solidFill>
                  <a:srgbClr val="E5402D"/>
                </a:solidFill>
              </a:rPr>
              <a:t>não cria</a:t>
            </a:r>
            <a:r>
              <a:rPr lang="pt-BR"/>
              <a:t>, </a:t>
            </a:r>
            <a:r>
              <a:rPr lang="pt-BR">
                <a:solidFill>
                  <a:srgbClr val="E5402D"/>
                </a:solidFill>
              </a:rPr>
              <a:t>não inventa e muito menos é confiável</a:t>
            </a:r>
            <a:r>
              <a:rPr lang="pt-BR"/>
              <a:t>.</a:t>
            </a:r>
          </a:p>
          <a:p>
            <a:endParaRPr lang="pt-BR"/>
          </a:p>
          <a:p>
            <a:r>
              <a:rPr lang="pt-BR"/>
              <a:t>Em um momento com acesso a tantos Especialistas, pautados por tantos Generalistas, desejo que os poucos </a:t>
            </a:r>
            <a:r>
              <a:rPr lang="pt-BR">
                <a:solidFill>
                  <a:srgbClr val="E5402D"/>
                </a:solidFill>
              </a:rPr>
              <a:t>Criativos </a:t>
            </a:r>
            <a:r>
              <a:rPr lang="pt-BR" err="1">
                <a:solidFill>
                  <a:srgbClr val="E5402D"/>
                </a:solidFill>
              </a:rPr>
              <a:t>Nexialistas</a:t>
            </a:r>
            <a:r>
              <a:rPr lang="pt-BR">
                <a:solidFill>
                  <a:srgbClr val="E5402D"/>
                </a:solidFill>
              </a:rPr>
              <a:t> </a:t>
            </a:r>
            <a:r>
              <a:rPr lang="pt-BR"/>
              <a:t>que existem possam unir os melhores recursos em prol dos melhores propósitos por um futuro melhor para todos.</a:t>
            </a:r>
          </a:p>
        </p:txBody>
      </p:sp>
    </p:spTree>
    <p:extLst>
      <p:ext uri="{BB962C8B-B14F-4D97-AF65-F5344CB8AC3E}">
        <p14:creationId xmlns:p14="http://schemas.microsoft.com/office/powerpoint/2010/main" val="42172520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 crescimento das funções de IA</a:t>
            </a:r>
          </a:p>
        </p:txBody>
      </p:sp>
      <p:pic>
        <p:nvPicPr>
          <p:cNvPr id="7" name="Gráfico 6" descr="Chat">
            <a:extLst>
              <a:ext uri="{FF2B5EF4-FFF2-40B4-BE49-F238E27FC236}">
                <a16:creationId xmlns:a16="http://schemas.microsoft.com/office/drawing/2014/main" id="{334CC075-6C2B-D097-98BC-B4CD43252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44996" y="1879458"/>
            <a:ext cx="914400" cy="914400"/>
          </a:xfrm>
          <a:prstGeom prst="rect">
            <a:avLst/>
          </a:prstGeom>
        </p:spPr>
      </p:pic>
      <p:pic>
        <p:nvPicPr>
          <p:cNvPr id="8" name="Gráfico 7" descr="Cérebro na cabeça">
            <a:extLst>
              <a:ext uri="{FF2B5EF4-FFF2-40B4-BE49-F238E27FC236}">
                <a16:creationId xmlns:a16="http://schemas.microsoft.com/office/drawing/2014/main" id="{3B3B4A58-DC38-27DF-7545-1F84BD55C2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870602"/>
            <a:ext cx="914400" cy="914400"/>
          </a:xfrm>
          <a:prstGeom prst="rect">
            <a:avLst/>
          </a:prstGeom>
        </p:spPr>
      </p:pic>
      <p:pic>
        <p:nvPicPr>
          <p:cNvPr id="9" name="Gráfico 8" descr="Gráfico de barras">
            <a:extLst>
              <a:ext uri="{FF2B5EF4-FFF2-40B4-BE49-F238E27FC236}">
                <a16:creationId xmlns:a16="http://schemas.microsoft.com/office/drawing/2014/main" id="{3F06248E-2C4D-8597-D857-BD51CA486C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25182" y="1880550"/>
            <a:ext cx="914400" cy="914400"/>
          </a:xfrm>
          <a:prstGeom prst="rect">
            <a:avLst/>
          </a:prstGeom>
        </p:spPr>
      </p:pic>
      <p:pic>
        <p:nvPicPr>
          <p:cNvPr id="10" name="Gráfico 9" descr="Trancar">
            <a:extLst>
              <a:ext uri="{FF2B5EF4-FFF2-40B4-BE49-F238E27FC236}">
                <a16:creationId xmlns:a16="http://schemas.microsoft.com/office/drawing/2014/main" id="{E7B0B38A-FE0B-5D77-B715-5AD3D5BF3AC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5531" y="1867298"/>
            <a:ext cx="914400" cy="9144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AA25E39D-A969-25CC-3AB4-6D133A1E6C02}"/>
              </a:ext>
            </a:extLst>
          </p:cNvPr>
          <p:cNvSpPr txBox="1"/>
          <p:nvPr/>
        </p:nvSpPr>
        <p:spPr>
          <a:xfrm>
            <a:off x="631078" y="2927470"/>
            <a:ext cx="1553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+82% Segurança Cibernética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27CADDC-4698-7CCB-E72E-934D180C04C3}"/>
              </a:ext>
            </a:extLst>
          </p:cNvPr>
          <p:cNvSpPr txBox="1"/>
          <p:nvPr/>
        </p:nvSpPr>
        <p:spPr>
          <a:xfrm>
            <a:off x="2905686" y="3018864"/>
            <a:ext cx="1553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+64% BI &amp; </a:t>
            </a:r>
            <a:r>
              <a:rPr lang="pt-BR" sz="1600" b="1" err="1">
                <a:solidFill>
                  <a:schemeClr val="bg1"/>
                </a:solidFill>
                <a:latin typeface="Gotham" panose="02000504050000020004" pitchFamily="2" charset="0"/>
              </a:rPr>
              <a:t>Analyties</a:t>
            </a:r>
            <a:endParaRPr lang="pt-BR" sz="1600" b="1">
              <a:solidFill>
                <a:schemeClr val="bg1"/>
              </a:solidFill>
              <a:latin typeface="Gotham" panose="02000504050000020004" pitchFamily="2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14A960B-9888-457D-2CCC-51F054C471DD}"/>
              </a:ext>
            </a:extLst>
          </p:cNvPr>
          <p:cNvSpPr txBox="1"/>
          <p:nvPr/>
        </p:nvSpPr>
        <p:spPr>
          <a:xfrm>
            <a:off x="5342821" y="3010175"/>
            <a:ext cx="15533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+160% </a:t>
            </a:r>
            <a:r>
              <a:rPr lang="pt-BR" sz="1600" b="1" err="1">
                <a:solidFill>
                  <a:schemeClr val="bg1"/>
                </a:solidFill>
                <a:latin typeface="Gotham" panose="02000504050000020004" pitchFamily="2" charset="0"/>
              </a:rPr>
              <a:t>AlaaS</a:t>
            </a:r>
            <a:endParaRPr lang="pt-BR" sz="1600" b="1">
              <a:solidFill>
                <a:schemeClr val="bg1"/>
              </a:solidFill>
              <a:latin typeface="Gotham" panose="02000504050000020004" pitchFamily="2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BE345B0-304C-8914-63CF-9A6F82E1B32F}"/>
              </a:ext>
            </a:extLst>
          </p:cNvPr>
          <p:cNvSpPr txBox="1"/>
          <p:nvPr/>
        </p:nvSpPr>
        <p:spPr>
          <a:xfrm>
            <a:off x="7666074" y="2917586"/>
            <a:ext cx="1684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105% Sistema de</a:t>
            </a:r>
          </a:p>
          <a:p>
            <a:pPr algn="ctr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Reconhecimento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D5F07A3-37E0-A6D8-110B-FCBBDBC2F9BD}"/>
              </a:ext>
            </a:extLst>
          </p:cNvPr>
          <p:cNvSpPr txBox="1"/>
          <p:nvPr/>
        </p:nvSpPr>
        <p:spPr>
          <a:xfrm>
            <a:off x="216313" y="3802817"/>
            <a:ext cx="23743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Ferramentas de IA para segurança de redes privadas e diagnósticos de riscos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31EF3EF-A9CF-267C-6E38-B6CA14F9DBC8}"/>
              </a:ext>
            </a:extLst>
          </p:cNvPr>
          <p:cNvSpPr txBox="1"/>
          <p:nvPr/>
        </p:nvSpPr>
        <p:spPr>
          <a:xfrm>
            <a:off x="2493057" y="3794018"/>
            <a:ext cx="23392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Plataformas de gestão de dados e Business </a:t>
            </a:r>
            <a:r>
              <a:rPr lang="pt-BR" sz="1600" err="1">
                <a:solidFill>
                  <a:schemeClr val="bg1"/>
                </a:solidFill>
                <a:latin typeface="Gotham" panose="02000504050000020004" pitchFamily="2" charset="0"/>
              </a:rPr>
              <a:t>Intelligence</a:t>
            </a:r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 baseadas em </a:t>
            </a:r>
            <a:r>
              <a:rPr lang="pt-BR" sz="1600" err="1">
                <a:solidFill>
                  <a:schemeClr val="bg1"/>
                </a:solidFill>
                <a:latin typeface="Gotham" panose="02000504050000020004" pitchFamily="2" charset="0"/>
              </a:rPr>
              <a:t>machine</a:t>
            </a:r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 </a:t>
            </a:r>
            <a:r>
              <a:rPr lang="pt-BR" sz="1600" err="1">
                <a:solidFill>
                  <a:schemeClr val="bg1"/>
                </a:solidFill>
                <a:latin typeface="Gotham" panose="02000504050000020004" pitchFamily="2" charset="0"/>
              </a:rPr>
              <a:t>learning</a:t>
            </a:r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 e/ou </a:t>
            </a:r>
            <a:r>
              <a:rPr lang="pt-BR" sz="1600" err="1">
                <a:solidFill>
                  <a:schemeClr val="bg1"/>
                </a:solidFill>
                <a:latin typeface="Gotham" panose="02000504050000020004" pitchFamily="2" charset="0"/>
              </a:rPr>
              <a:t>deep</a:t>
            </a:r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 </a:t>
            </a:r>
            <a:r>
              <a:rPr lang="pt-BR" sz="1600" err="1">
                <a:solidFill>
                  <a:schemeClr val="bg1"/>
                </a:solidFill>
                <a:latin typeface="Gotham" panose="02000504050000020004" pitchFamily="2" charset="0"/>
              </a:rPr>
              <a:t>learning</a:t>
            </a:r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70506E2-AE3B-16F8-80E1-6DE3720D1489}"/>
              </a:ext>
            </a:extLst>
          </p:cNvPr>
          <p:cNvSpPr txBox="1"/>
          <p:nvPr/>
        </p:nvSpPr>
        <p:spPr>
          <a:xfrm>
            <a:off x="4823637" y="3802229"/>
            <a:ext cx="25345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Soluções de IA</a:t>
            </a:r>
          </a:p>
          <a:p>
            <a:pPr algn="ctr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holísticas para diversos </a:t>
            </a:r>
          </a:p>
          <a:p>
            <a:pPr algn="ctr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setores, trabalhando com várias capacidades de IA simultaneamente de acordo com a demanda</a:t>
            </a:r>
          </a:p>
        </p:txBody>
      </p:sp>
      <p:pic>
        <p:nvPicPr>
          <p:cNvPr id="18" name="Gráfico 17" descr="Lâmpada e engrenagem">
            <a:extLst>
              <a:ext uri="{FF2B5EF4-FFF2-40B4-BE49-F238E27FC236}">
                <a16:creationId xmlns:a16="http://schemas.microsoft.com/office/drawing/2014/main" id="{5AF667B0-01C2-9F46-36ED-572CB24B34D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398427" y="1874561"/>
            <a:ext cx="914400" cy="914400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9DB2F13D-F332-1226-FA81-23A98C410370}"/>
              </a:ext>
            </a:extLst>
          </p:cNvPr>
          <p:cNvSpPr txBox="1"/>
          <p:nvPr/>
        </p:nvSpPr>
        <p:spPr>
          <a:xfrm>
            <a:off x="10006623" y="2912845"/>
            <a:ext cx="1706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+250% Sistema de Reconhecimento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8C6C3F7-CD9F-8F19-8717-9A5AB2C6053E}"/>
              </a:ext>
            </a:extLst>
          </p:cNvPr>
          <p:cNvSpPr txBox="1"/>
          <p:nvPr/>
        </p:nvSpPr>
        <p:spPr>
          <a:xfrm>
            <a:off x="7234918" y="3792874"/>
            <a:ext cx="25345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Soluções baseadas em NLP e </a:t>
            </a:r>
            <a:r>
              <a:rPr lang="pt-BR" sz="1600" err="1">
                <a:solidFill>
                  <a:schemeClr val="bg1"/>
                </a:solidFill>
                <a:latin typeface="Gotham" panose="02000504050000020004" pitchFamily="2" charset="0"/>
              </a:rPr>
              <a:t>computer</a:t>
            </a:r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 </a:t>
            </a:r>
            <a:r>
              <a:rPr lang="pt-BR" sz="1600" err="1">
                <a:solidFill>
                  <a:schemeClr val="bg1"/>
                </a:solidFill>
                <a:latin typeface="Gotham" panose="02000504050000020004" pitchFamily="2" charset="0"/>
              </a:rPr>
              <a:t>vision</a:t>
            </a:r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 para vendas e relacionamento automatizado com os clientes e usuários de serviços diversos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8DBB232-6619-A1DD-8F79-D6338FDFDD70}"/>
              </a:ext>
            </a:extLst>
          </p:cNvPr>
          <p:cNvSpPr txBox="1"/>
          <p:nvPr/>
        </p:nvSpPr>
        <p:spPr>
          <a:xfrm>
            <a:off x="9685987" y="3792874"/>
            <a:ext cx="23392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Soluções baseadas em </a:t>
            </a:r>
            <a:r>
              <a:rPr lang="pt-BR" sz="1600" err="1">
                <a:solidFill>
                  <a:schemeClr val="bg1"/>
                </a:solidFill>
                <a:latin typeface="Gotham" panose="02000504050000020004" pitchFamily="2" charset="0"/>
              </a:rPr>
              <a:t>Machine</a:t>
            </a:r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 Learning para recomendação automatizada de produtos e serviços e previsão de comportamentos de clientes</a:t>
            </a:r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4097B0DE-447F-8AF0-FED6-73DCE58C9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921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 que nos espera...</a:t>
            </a:r>
          </a:p>
        </p:txBody>
      </p:sp>
      <p:pic>
        <p:nvPicPr>
          <p:cNvPr id="2" name="Gráfico 1" descr="Aperto de mãos">
            <a:extLst>
              <a:ext uri="{FF2B5EF4-FFF2-40B4-BE49-F238E27FC236}">
                <a16:creationId xmlns:a16="http://schemas.microsoft.com/office/drawing/2014/main" id="{2B90114A-1C05-A631-B35F-1A7FD94FC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08314" y="1832597"/>
            <a:ext cx="914400" cy="914400"/>
          </a:xfrm>
          <a:prstGeom prst="rect">
            <a:avLst/>
          </a:prstGeom>
        </p:spPr>
      </p:pic>
      <p:pic>
        <p:nvPicPr>
          <p:cNvPr id="4" name="Gráfico 3" descr="Fluxo">
            <a:extLst>
              <a:ext uri="{FF2B5EF4-FFF2-40B4-BE49-F238E27FC236}">
                <a16:creationId xmlns:a16="http://schemas.microsoft.com/office/drawing/2014/main" id="{96A153CE-1659-A63A-0CA4-A3634E6BCD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832597"/>
            <a:ext cx="914400" cy="914400"/>
          </a:xfrm>
          <a:prstGeom prst="rect">
            <a:avLst/>
          </a:prstGeom>
        </p:spPr>
      </p:pic>
      <p:pic>
        <p:nvPicPr>
          <p:cNvPr id="5" name="Gráfico 4" descr="Fatia de bolo">
            <a:extLst>
              <a:ext uri="{FF2B5EF4-FFF2-40B4-BE49-F238E27FC236}">
                <a16:creationId xmlns:a16="http://schemas.microsoft.com/office/drawing/2014/main" id="{99612DF2-2FFC-AD7B-740A-549089B726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69286" y="1832597"/>
            <a:ext cx="914400" cy="914400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B343EB07-9D26-EC33-B11D-F5C1609E06B7}"/>
              </a:ext>
            </a:extLst>
          </p:cNvPr>
          <p:cNvSpPr txBox="1"/>
          <p:nvPr/>
        </p:nvSpPr>
        <p:spPr>
          <a:xfrm>
            <a:off x="1178323" y="3271393"/>
            <a:ext cx="237438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Ética</a:t>
            </a:r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 </a:t>
            </a:r>
          </a:p>
          <a:p>
            <a:pPr algn="ctr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A discussão ética como fundamento </a:t>
            </a:r>
          </a:p>
          <a:p>
            <a:pPr algn="ctr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para a criação coletiva de uma IA transparente à serviço do bem comum e não com uma agenda escura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E8A1563-6D1B-3972-2F09-AB0708B68D54}"/>
              </a:ext>
            </a:extLst>
          </p:cNvPr>
          <p:cNvSpPr txBox="1"/>
          <p:nvPr/>
        </p:nvSpPr>
        <p:spPr>
          <a:xfrm>
            <a:off x="4908809" y="3271393"/>
            <a:ext cx="23743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Integração </a:t>
            </a:r>
          </a:p>
          <a:p>
            <a:pPr algn="ctr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A IA é a base par as tecnologias do hoje e, assim, estabelece a plataforma fundacional para a nova geração de inovações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5E9FC07-3786-48FD-C04F-EAB5A3187EC3}"/>
              </a:ext>
            </a:extLst>
          </p:cNvPr>
          <p:cNvSpPr txBox="1"/>
          <p:nvPr/>
        </p:nvSpPr>
        <p:spPr>
          <a:xfrm>
            <a:off x="8639296" y="3429000"/>
            <a:ext cx="23743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Normalização</a:t>
            </a:r>
          </a:p>
          <a:p>
            <a:pPr algn="ctr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Muito em breve a IA deixará de ser uma tecnologia nova  para tornar-se parte integral da rotina da maior parte da sociedade</a:t>
            </a:r>
          </a:p>
        </p:txBody>
      </p:sp>
      <p:pic>
        <p:nvPicPr>
          <p:cNvPr id="27" name="Picture 2">
            <a:extLst>
              <a:ext uri="{FF2B5EF4-FFF2-40B4-BE49-F238E27FC236}">
                <a16:creationId xmlns:a16="http://schemas.microsoft.com/office/drawing/2014/main" id="{58F79E14-4204-6099-05D6-0C1A2FF77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8" y="604340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54801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+50 milhões de usuários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52D4384-C05F-B6A0-8567-D1B49D5498ED}"/>
              </a:ext>
            </a:extLst>
          </p:cNvPr>
          <p:cNvSpPr txBox="1"/>
          <p:nvPr/>
        </p:nvSpPr>
        <p:spPr>
          <a:xfrm>
            <a:off x="178638" y="1551770"/>
            <a:ext cx="667936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O intervalo entre as inovações, a cada revolução, torna-se cada vez menor. Chegará o dia que vivenciaremos </a:t>
            </a:r>
            <a:r>
              <a:rPr lang="pt-BR" err="1"/>
              <a:t>disrrupção</a:t>
            </a:r>
            <a:r>
              <a:rPr lang="pt-BR"/>
              <a:t> tão continuamente que será imperceptível.</a:t>
            </a:r>
          </a:p>
          <a:p>
            <a:endParaRPr lang="pt-BR"/>
          </a:p>
          <a:p>
            <a:r>
              <a:rPr lang="pt-BR">
                <a:solidFill>
                  <a:srgbClr val="E5402D"/>
                </a:solidFill>
              </a:rPr>
              <a:t>Maior precisão e tomada de decisões</a:t>
            </a:r>
            <a:r>
              <a:rPr lang="pt-BR"/>
              <a:t>: Análises ricas e recursos de predição de padrões para qualidade, eficácia e criatividade das decisões. </a:t>
            </a:r>
            <a:r>
              <a:rPr lang="pt-BR">
                <a:solidFill>
                  <a:srgbClr val="E5402D"/>
                </a:solidFill>
              </a:rPr>
              <a:t>Ofertas inteligentes</a:t>
            </a:r>
            <a:r>
              <a:rPr lang="pt-BR"/>
              <a:t>: Descobrir lacunas e oportunidades no mercado mais rapidamente. </a:t>
            </a:r>
            <a:r>
              <a:rPr lang="pt-BR">
                <a:solidFill>
                  <a:srgbClr val="E5402D"/>
                </a:solidFill>
              </a:rPr>
              <a:t>Funcionários capacitados</a:t>
            </a:r>
            <a:r>
              <a:rPr lang="pt-BR"/>
              <a:t>: Pode lidar com atividades mundanas enquanto os funcionários passam mais tempo realizando tarefas de alto valor.</a:t>
            </a:r>
          </a:p>
          <a:p>
            <a:endParaRPr lang="pt-BR"/>
          </a:p>
          <a:p>
            <a:r>
              <a:rPr lang="pt-BR">
                <a:solidFill>
                  <a:srgbClr val="E5402D"/>
                </a:solidFill>
              </a:rPr>
              <a:t>Atendimento</a:t>
            </a:r>
            <a:r>
              <a:rPr lang="pt-BR"/>
              <a:t>: o aprendizado de máquina contínuo fornece um fluxo constante de percepções do cliente de 360 ​​graus para </a:t>
            </a:r>
            <a:r>
              <a:rPr lang="pt-BR" err="1"/>
              <a:t>hiperpersonalização</a:t>
            </a:r>
            <a:r>
              <a:rPr lang="pt-BR"/>
              <a:t>. De </a:t>
            </a:r>
            <a:r>
              <a:rPr lang="pt-BR" err="1">
                <a:solidFill>
                  <a:srgbClr val="E5402D"/>
                </a:solidFill>
              </a:rPr>
              <a:t>bots</a:t>
            </a:r>
            <a:r>
              <a:rPr lang="pt-BR">
                <a:solidFill>
                  <a:srgbClr val="E5402D"/>
                </a:solidFill>
              </a:rPr>
              <a:t> 24 horas por 7 dias por semana</a:t>
            </a:r>
            <a:r>
              <a:rPr lang="pt-BR"/>
              <a:t> a roteamento de help </a:t>
            </a:r>
            <a:r>
              <a:rPr lang="pt-BR" err="1"/>
              <a:t>desk</a:t>
            </a:r>
            <a:r>
              <a:rPr lang="pt-BR"/>
              <a:t> mais rápido, as empresas podem usar IA para selecionar informações em tempo real e fornecer experiências de alto contato que impulsionam o crescimento, a retenção e a satisfação geral.</a:t>
            </a:r>
          </a:p>
        </p:txBody>
      </p:sp>
      <p:pic>
        <p:nvPicPr>
          <p:cNvPr id="8" name="Picture 2" descr="How Long Does It Take to Hit 50 Million Users?">
            <a:extLst>
              <a:ext uri="{FF2B5EF4-FFF2-40B4-BE49-F238E27FC236}">
                <a16:creationId xmlns:a16="http://schemas.microsoft.com/office/drawing/2014/main" id="{49A42063-70DA-666B-9F55-FFD1D170E7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80" b="3864"/>
          <a:stretch/>
        </p:blipFill>
        <p:spPr bwMode="auto">
          <a:xfrm>
            <a:off x="6762255" y="1292027"/>
            <a:ext cx="5295757" cy="5078314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E9DD923E-27EC-B876-22CF-E009C75BF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25" y="602044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74E4E9BB-1E76-0F33-DC0A-82B95BDB29E4}"/>
              </a:ext>
            </a:extLst>
          </p:cNvPr>
          <p:cNvSpPr/>
          <p:nvPr/>
        </p:nvSpPr>
        <p:spPr>
          <a:xfrm>
            <a:off x="8008883" y="3578772"/>
            <a:ext cx="2601310" cy="1592317"/>
          </a:xfrm>
          <a:prstGeom prst="rect">
            <a:avLst/>
          </a:prstGeom>
          <a:solidFill>
            <a:srgbClr val="1E0D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ChatGPT é um </a:t>
            </a:r>
            <a:r>
              <a:rPr lang="pt-BR" err="1"/>
              <a:t>Bot</a:t>
            </a:r>
            <a:r>
              <a:rPr lang="pt-BR"/>
              <a:t> que usa Large </a:t>
            </a:r>
            <a:r>
              <a:rPr lang="pt-BR" err="1"/>
              <a:t>Language</a:t>
            </a:r>
            <a:r>
              <a:rPr lang="pt-BR"/>
              <a:t> Models e atingiu 100 milhões de usuários em 2 meses de lançado</a:t>
            </a:r>
          </a:p>
        </p:txBody>
      </p:sp>
    </p:spTree>
    <p:extLst>
      <p:ext uri="{BB962C8B-B14F-4D97-AF65-F5344CB8AC3E}">
        <p14:creationId xmlns:p14="http://schemas.microsoft.com/office/powerpoint/2010/main" val="6067600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Inovação na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CX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do cliente</a:t>
            </a:r>
          </a:p>
        </p:txBody>
      </p:sp>
      <p:pic>
        <p:nvPicPr>
          <p:cNvPr id="2" name="Picture 2" descr="O que é atendimento omnichannel e como impacta a satisfação dos clientes –  SAN">
            <a:extLst>
              <a:ext uri="{FF2B5EF4-FFF2-40B4-BE49-F238E27FC236}">
                <a16:creationId xmlns:a16="http://schemas.microsoft.com/office/drawing/2014/main" id="{F793F51A-4F66-A1E4-2FD9-D63477453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55" y="2457385"/>
            <a:ext cx="5636517" cy="3168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69B81ED-E48F-2D3F-D692-2FCD816DBBC6}"/>
              </a:ext>
            </a:extLst>
          </p:cNvPr>
          <p:cNvSpPr txBox="1"/>
          <p:nvPr/>
        </p:nvSpPr>
        <p:spPr>
          <a:xfrm>
            <a:off x="6093392" y="1225689"/>
            <a:ext cx="6096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A capacidade de coletar, unir e padronizar uma ampla variedade de dados confusos de muitas fontes é vital para </a:t>
            </a:r>
            <a:r>
              <a:rPr lang="pt-BR">
                <a:solidFill>
                  <a:srgbClr val="E5402D"/>
                </a:solidFill>
              </a:rPr>
              <a:t>gerar insights profundos sobre os clientes </a:t>
            </a:r>
            <a:r>
              <a:rPr lang="pt-BR"/>
              <a:t>e ajudá-los a construir uma visão de 360 ​​graus de quem são e como compram.</a:t>
            </a:r>
          </a:p>
          <a:p>
            <a:endParaRPr lang="pt-BR"/>
          </a:p>
          <a:p>
            <a:r>
              <a:rPr lang="pt-BR"/>
              <a:t>Com esse tipo de base de dados, as empresas podem desenvolver uma capacidade de experimentação para testar qual combinação e sequência de interações, e em quais pontos de contato com o cliente podem gerar mais valor. </a:t>
            </a:r>
            <a:r>
              <a:rPr lang="pt-BR">
                <a:solidFill>
                  <a:srgbClr val="E5402D"/>
                </a:solidFill>
              </a:rPr>
              <a:t>Isso significa mudar de uma mentalidade de caso de uso único para um </a:t>
            </a:r>
            <a:r>
              <a:rPr lang="pt-BR" err="1">
                <a:solidFill>
                  <a:srgbClr val="E5402D"/>
                </a:solidFill>
              </a:rPr>
              <a:t>omnichannel</a:t>
            </a:r>
            <a:r>
              <a:rPr lang="pt-BR">
                <a:solidFill>
                  <a:srgbClr val="E5402D"/>
                </a:solidFill>
              </a:rPr>
              <a:t>.</a:t>
            </a:r>
          </a:p>
          <a:p>
            <a:endParaRPr lang="pt-BR"/>
          </a:p>
          <a:p>
            <a:r>
              <a:rPr lang="pt-BR"/>
              <a:t>Os </a:t>
            </a:r>
            <a:r>
              <a:rPr lang="pt-BR">
                <a:solidFill>
                  <a:srgbClr val="E5402D"/>
                </a:solidFill>
              </a:rPr>
              <a:t>modelos de aprendizado de máquina </a:t>
            </a:r>
            <a:r>
              <a:rPr lang="pt-BR"/>
              <a:t>consideram todos os pontos de contato e intervenções possíveis e executam vários algoritmos estatísticos para identificar quais podem gerar o maior valor incremental. Essa modelagem pode ser aplicada a novos usuários, clientes em potencial, venda cruzada ou </a:t>
            </a:r>
            <a:r>
              <a:rPr lang="pt-BR" err="1"/>
              <a:t>upsell</a:t>
            </a:r>
            <a:r>
              <a:rPr lang="pt-BR"/>
              <a:t> de clientes existentes, ou qualquer combinação que impulsione o crescimento.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6FB239B4-23C9-F68B-40B7-A93AD0957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98338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Exemplos da Google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omnichannel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5D54449-E3E8-52BE-4FBE-AD8EA42903D0}"/>
              </a:ext>
            </a:extLst>
          </p:cNvPr>
          <p:cNvSpPr txBox="1"/>
          <p:nvPr/>
        </p:nvSpPr>
        <p:spPr>
          <a:xfrm>
            <a:off x="648435" y="2493351"/>
            <a:ext cx="61259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A </a:t>
            </a:r>
            <a:r>
              <a:rPr lang="pt-BR">
                <a:solidFill>
                  <a:srgbClr val="E5402D"/>
                </a:solidFill>
              </a:rPr>
              <a:t>Leroy Merlin</a:t>
            </a:r>
            <a:r>
              <a:rPr lang="pt-BR"/>
              <a:t> apostou na </a:t>
            </a:r>
            <a:r>
              <a:rPr lang="pt-BR" err="1"/>
              <a:t>omnicanalidade</a:t>
            </a:r>
            <a:r>
              <a:rPr lang="pt-BR"/>
              <a:t>. A estratégia da varejista foi determinante para o sucesso das vendas mesmo em tempos de isolamento social: a implementação do drive-</a:t>
            </a:r>
            <a:r>
              <a:rPr lang="pt-BR" err="1"/>
              <a:t>thru</a:t>
            </a:r>
            <a:r>
              <a:rPr lang="pt-BR"/>
              <a:t>, além da disponibilidade dos preços regionais dos produtos no ambiente digital.</a:t>
            </a:r>
          </a:p>
        </p:txBody>
      </p:sp>
      <p:pic>
        <p:nvPicPr>
          <p:cNvPr id="6" name="Picture 2" descr="Como a Leroy Merlin apostou na omnicanalidade durante a pandemia">
            <a:extLst>
              <a:ext uri="{FF2B5EF4-FFF2-40B4-BE49-F238E27FC236}">
                <a16:creationId xmlns:a16="http://schemas.microsoft.com/office/drawing/2014/main" id="{F040F5B0-4057-B08E-8F85-182D1DD444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7" t="10885" r="13692" b="9138"/>
          <a:stretch/>
        </p:blipFill>
        <p:spPr bwMode="auto">
          <a:xfrm>
            <a:off x="7652454" y="1812760"/>
            <a:ext cx="3922643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Todos somos bartenders: a estratégia omnichannel da Pernod Ricard para levar destilados até a casa das pessoas">
            <a:extLst>
              <a:ext uri="{FF2B5EF4-FFF2-40B4-BE49-F238E27FC236}">
                <a16:creationId xmlns:a16="http://schemas.microsoft.com/office/drawing/2014/main" id="{F25A8771-FBA4-2FB7-D662-7336B10136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8" t="10821" r="9348" b="8586"/>
          <a:stretch/>
        </p:blipFill>
        <p:spPr bwMode="auto">
          <a:xfrm>
            <a:off x="648435" y="4141507"/>
            <a:ext cx="3922643" cy="2187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5B844B8-C74C-B395-7D3F-54251CA5722D}"/>
              </a:ext>
            </a:extLst>
          </p:cNvPr>
          <p:cNvSpPr txBox="1"/>
          <p:nvPr/>
        </p:nvSpPr>
        <p:spPr>
          <a:xfrm>
            <a:off x="5547803" y="4694754"/>
            <a:ext cx="59957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Se não podemos ir ao bar, ele terá de vir até nós. A </a:t>
            </a:r>
            <a:r>
              <a:rPr lang="pt-BR" err="1">
                <a:solidFill>
                  <a:srgbClr val="E3472D"/>
                </a:solidFill>
              </a:rPr>
              <a:t>Pernod</a:t>
            </a:r>
            <a:r>
              <a:rPr lang="pt-BR">
                <a:solidFill>
                  <a:srgbClr val="E3472D"/>
                </a:solidFill>
              </a:rPr>
              <a:t> </a:t>
            </a:r>
            <a:r>
              <a:rPr lang="pt-BR" err="1">
                <a:solidFill>
                  <a:srgbClr val="E3472D"/>
                </a:solidFill>
              </a:rPr>
              <a:t>Ricard</a:t>
            </a:r>
            <a:r>
              <a:rPr lang="pt-BR"/>
              <a:t> criou uma estratégia </a:t>
            </a:r>
            <a:r>
              <a:rPr lang="pt-BR" err="1"/>
              <a:t>omnichannel</a:t>
            </a:r>
            <a:r>
              <a:rPr lang="pt-BR"/>
              <a:t> que interligou o mundo online a mais de 600 lojas pelo Brasil, usando o Google para ativar a comunicação e divulgar a mecânica promocional.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914382D-A6BA-0BD7-D4BB-7E20B65009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3040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Alguns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bots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omnichannel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FA117C2-1F9B-4C80-DAC6-A396D28B23F5}"/>
              </a:ext>
            </a:extLst>
          </p:cNvPr>
          <p:cNvSpPr txBox="1"/>
          <p:nvPr/>
        </p:nvSpPr>
        <p:spPr>
          <a:xfrm>
            <a:off x="1401744" y="1761533"/>
            <a:ext cx="6566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just">
              <a:defRPr sz="1600">
                <a:solidFill>
                  <a:schemeClr val="bg2">
                    <a:lumMod val="50000"/>
                  </a:schemeClr>
                </a:solidFill>
                <a:latin typeface="Gotham" panose="02000504050000020004" pitchFamily="2" charset="0"/>
              </a:defRPr>
            </a:lvl1pPr>
          </a:lstStyle>
          <a:p>
            <a:r>
              <a:rPr lang="pt-BR" b="1">
                <a:solidFill>
                  <a:srgbClr val="E5402D"/>
                </a:solidFill>
              </a:rPr>
              <a:t>Cobrança</a:t>
            </a:r>
            <a:r>
              <a:rPr lang="pt-BR">
                <a:solidFill>
                  <a:schemeClr val="bg1"/>
                </a:solidFill>
              </a:rPr>
              <a:t>: Obtenha os melhores resultados e eleve a performance de suas campanhas de cobrança utilizando a Inteligência Artificial em conjunto com o alto poder de discagem;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5A818F7-1E28-D71E-74AB-784A64A2241B}"/>
              </a:ext>
            </a:extLst>
          </p:cNvPr>
          <p:cNvSpPr txBox="1"/>
          <p:nvPr/>
        </p:nvSpPr>
        <p:spPr>
          <a:xfrm>
            <a:off x="1401743" y="5509688"/>
            <a:ext cx="6566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just">
              <a:defRPr sz="1600">
                <a:solidFill>
                  <a:schemeClr val="bg2">
                    <a:lumMod val="50000"/>
                  </a:schemeClr>
                </a:solidFill>
                <a:latin typeface="Gotham" panose="02000504050000020004" pitchFamily="2" charset="0"/>
              </a:defRPr>
            </a:lvl1pPr>
          </a:lstStyle>
          <a:p>
            <a:r>
              <a:rPr lang="pt-BR" b="1">
                <a:solidFill>
                  <a:srgbClr val="E5402D"/>
                </a:solidFill>
              </a:rPr>
              <a:t>Chamadas ativas</a:t>
            </a:r>
            <a:r>
              <a:rPr lang="pt-BR">
                <a:solidFill>
                  <a:schemeClr val="bg1"/>
                </a:solidFill>
              </a:rPr>
              <a:t>: Painel de criação de campanhas foi pensando para otimizar sua ação. </a:t>
            </a:r>
            <a:r>
              <a:rPr lang="pt-BR" err="1">
                <a:solidFill>
                  <a:schemeClr val="bg1"/>
                </a:solidFill>
              </a:rPr>
              <a:t>Hiperconveniência</a:t>
            </a:r>
            <a:r>
              <a:rPr lang="pt-BR">
                <a:solidFill>
                  <a:schemeClr val="bg1"/>
                </a:solidFill>
              </a:rPr>
              <a:t> ao controlar a grade de chamadas, escala dos agentes, fluxos engajados a sua estratégia e muito mais.</a:t>
            </a:r>
          </a:p>
        </p:txBody>
      </p:sp>
      <p:pic>
        <p:nvPicPr>
          <p:cNvPr id="9" name="Gráfico 8" descr="Dinheiro">
            <a:extLst>
              <a:ext uri="{FF2B5EF4-FFF2-40B4-BE49-F238E27FC236}">
                <a16:creationId xmlns:a16="http://schemas.microsoft.com/office/drawing/2014/main" id="{9EAC2FC5-47B3-A0FE-503D-942938F29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7344" y="1636258"/>
            <a:ext cx="914400" cy="9144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686A6E1-71C5-6DB9-B3A1-F41659FF2633}"/>
              </a:ext>
            </a:extLst>
          </p:cNvPr>
          <p:cNvSpPr txBox="1"/>
          <p:nvPr/>
        </p:nvSpPr>
        <p:spPr>
          <a:xfrm>
            <a:off x="487343" y="2706991"/>
            <a:ext cx="65666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just">
              <a:defRPr sz="1600">
                <a:solidFill>
                  <a:schemeClr val="bg2">
                    <a:lumMod val="50000"/>
                  </a:schemeClr>
                </a:solidFill>
                <a:latin typeface="Gotham" panose="02000504050000020004" pitchFamily="2" charset="0"/>
              </a:defRPr>
            </a:lvl1pPr>
          </a:lstStyle>
          <a:p>
            <a:pPr algn="r"/>
            <a:r>
              <a:rPr lang="pt-BR" b="1">
                <a:solidFill>
                  <a:srgbClr val="E5402D"/>
                </a:solidFill>
              </a:rPr>
              <a:t>Saúde</a:t>
            </a:r>
            <a:r>
              <a:rPr lang="pt-BR">
                <a:solidFill>
                  <a:schemeClr val="bg1"/>
                </a:solidFill>
              </a:rPr>
              <a:t>: Otimize o tempo ao atualizar cadastros, informe resultados de exames e agendar consultas com seus pacientes;</a:t>
            </a:r>
          </a:p>
        </p:txBody>
      </p:sp>
      <p:pic>
        <p:nvPicPr>
          <p:cNvPr id="12" name="Gráfico 11" descr="Médico">
            <a:extLst>
              <a:ext uri="{FF2B5EF4-FFF2-40B4-BE49-F238E27FC236}">
                <a16:creationId xmlns:a16="http://schemas.microsoft.com/office/drawing/2014/main" id="{E1BBF990-0D6A-3186-6F2D-DEC5100C24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54040" y="2467335"/>
            <a:ext cx="914400" cy="914400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E9021F19-B5B2-3E0A-3B1D-4BD6CE24A741}"/>
              </a:ext>
            </a:extLst>
          </p:cNvPr>
          <p:cNvSpPr txBox="1"/>
          <p:nvPr/>
        </p:nvSpPr>
        <p:spPr>
          <a:xfrm>
            <a:off x="1401742" y="3485116"/>
            <a:ext cx="6566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just">
              <a:defRPr sz="1600">
                <a:solidFill>
                  <a:schemeClr val="bg2">
                    <a:lumMod val="50000"/>
                  </a:schemeClr>
                </a:solidFill>
                <a:latin typeface="Gotham" panose="02000504050000020004" pitchFamily="2" charset="0"/>
              </a:defRPr>
            </a:lvl1pPr>
          </a:lstStyle>
          <a:p>
            <a:r>
              <a:rPr lang="pt-BR" b="1">
                <a:solidFill>
                  <a:srgbClr val="E5402D"/>
                </a:solidFill>
              </a:rPr>
              <a:t>Varejo</a:t>
            </a:r>
            <a:r>
              <a:rPr lang="pt-BR">
                <a:solidFill>
                  <a:schemeClr val="bg1"/>
                </a:solidFill>
              </a:rPr>
              <a:t>: Atenda 24/7 seu cliente de forma cognitiva, inteligente e eficaz. O Play! constrói arvores conversacionais de acordo com sua marca para deixar seus consumidores sempre com resposta;</a:t>
            </a:r>
          </a:p>
        </p:txBody>
      </p:sp>
      <p:pic>
        <p:nvPicPr>
          <p:cNvPr id="14" name="Gráfico 13" descr="Carrinho de compras">
            <a:extLst>
              <a:ext uri="{FF2B5EF4-FFF2-40B4-BE49-F238E27FC236}">
                <a16:creationId xmlns:a16="http://schemas.microsoft.com/office/drawing/2014/main" id="{AAD16746-8535-DC6D-9894-72CC6FF855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7341" y="3446794"/>
            <a:ext cx="914400" cy="914400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4A59DAF0-41AB-348A-C0E0-75CCD12B855F}"/>
              </a:ext>
            </a:extLst>
          </p:cNvPr>
          <p:cNvSpPr txBox="1"/>
          <p:nvPr/>
        </p:nvSpPr>
        <p:spPr>
          <a:xfrm>
            <a:off x="487343" y="4514301"/>
            <a:ext cx="6566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just">
              <a:defRPr sz="1600">
                <a:solidFill>
                  <a:schemeClr val="bg2">
                    <a:lumMod val="50000"/>
                  </a:schemeClr>
                </a:solidFill>
                <a:latin typeface="Gotham" panose="02000504050000020004" pitchFamily="2" charset="0"/>
              </a:defRPr>
            </a:lvl1pPr>
          </a:lstStyle>
          <a:p>
            <a:r>
              <a:rPr lang="pt-BR" b="1">
                <a:solidFill>
                  <a:srgbClr val="E5402D"/>
                </a:solidFill>
              </a:rPr>
              <a:t>Mercado financeiro</a:t>
            </a:r>
            <a:r>
              <a:rPr lang="pt-BR">
                <a:solidFill>
                  <a:schemeClr val="bg1"/>
                </a:solidFill>
              </a:rPr>
              <a:t>: Disponibilize uma comunicação cognitiva e eficientes para divulgar serviços, atendimento ao cliente, pós-venda, dúvidas, campanhas de fidelização, cobranças, entre outros;</a:t>
            </a:r>
          </a:p>
        </p:txBody>
      </p:sp>
      <p:pic>
        <p:nvPicPr>
          <p:cNvPr id="16" name="Gráfico 15" descr="Dólar">
            <a:extLst>
              <a:ext uri="{FF2B5EF4-FFF2-40B4-BE49-F238E27FC236}">
                <a16:creationId xmlns:a16="http://schemas.microsoft.com/office/drawing/2014/main" id="{A32DAB5A-C39C-BFCA-345B-A525877D0A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54038" y="4385409"/>
            <a:ext cx="914400" cy="914400"/>
          </a:xfrm>
          <a:prstGeom prst="rect">
            <a:avLst/>
          </a:prstGeom>
        </p:spPr>
      </p:pic>
      <p:pic>
        <p:nvPicPr>
          <p:cNvPr id="17" name="Gráfico 16" descr="Call center">
            <a:extLst>
              <a:ext uri="{FF2B5EF4-FFF2-40B4-BE49-F238E27FC236}">
                <a16:creationId xmlns:a16="http://schemas.microsoft.com/office/drawing/2014/main" id="{A29A0E2A-8B96-93F6-9D9A-D1D2105A5B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87343" y="5469891"/>
            <a:ext cx="914400" cy="914400"/>
          </a:xfrm>
          <a:prstGeom prst="rect">
            <a:avLst/>
          </a:prstGeom>
        </p:spPr>
      </p:pic>
      <p:pic>
        <p:nvPicPr>
          <p:cNvPr id="18" name="Picture 2" descr="Total IP Agente Virtual CPC: conheça essa ferramenta - Total IP">
            <a:extLst>
              <a:ext uri="{FF2B5EF4-FFF2-40B4-BE49-F238E27FC236}">
                <a16:creationId xmlns:a16="http://schemas.microsoft.com/office/drawing/2014/main" id="{7B64BE99-6C50-F7CA-08FA-DF71911F50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7962" b="94745" l="31500" r="71917">
                        <a14:foregroundMark x1="47500" y1="22293" x2="54833" y2="25000"/>
                        <a14:foregroundMark x1="60083" y1="13217" x2="46167" y2="8280"/>
                        <a14:foregroundMark x1="46167" y1="8280" x2="41167" y2="11465"/>
                        <a14:foregroundMark x1="38417" y1="75159" x2="51667" y2="91401"/>
                        <a14:foregroundMark x1="51667" y1="91401" x2="65333" y2="89172"/>
                        <a14:foregroundMark x1="65333" y1="89172" x2="64000" y2="70701"/>
                        <a14:foregroundMark x1="64000" y1="70701" x2="62333" y2="68153"/>
                        <a14:foregroundMark x1="35000" y1="81210" x2="31583" y2="87739"/>
                        <a14:foregroundMark x1="69417" y1="79459" x2="71917" y2="88217"/>
                        <a14:foregroundMark x1="65083" y1="32006" x2="66250" y2="45064"/>
                        <a14:foregroundMark x1="66250" y1="45064" x2="66250" y2="45064"/>
                        <a14:foregroundMark x1="37000" y1="28981" x2="35417" y2="45382"/>
                        <a14:foregroundMark x1="35417" y1="45382" x2="36833" y2="48885"/>
                        <a14:foregroundMark x1="36583" y1="29299" x2="34833" y2="42675"/>
                        <a14:foregroundMark x1="34833" y1="42675" x2="35417" y2="47611"/>
                        <a14:foregroundMark x1="35917" y1="28981" x2="37000" y2="41083"/>
                        <a14:foregroundMark x1="62083" y1="23248" x2="65250" y2="42197"/>
                        <a14:foregroundMark x1="65250" y1="42197" x2="64583" y2="46815"/>
                        <a14:foregroundMark x1="44583" y1="85987" x2="52583" y2="88854"/>
                        <a14:foregroundMark x1="52583" y1="88854" x2="53917" y2="94745"/>
                        <a14:foregroundMark x1="51667" y1="91879" x2="49167" y2="92675"/>
                        <a14:foregroundMark x1="48833" y1="93312" x2="51833" y2="926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203" r="26463"/>
          <a:stretch/>
        </p:blipFill>
        <p:spPr bwMode="auto">
          <a:xfrm>
            <a:off x="8308428" y="1761533"/>
            <a:ext cx="3611731" cy="4169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A7F25D3B-5FBA-7443-01FD-6A7B0F5E0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28092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3FC8FDD-11C0-17A3-96DF-71EE54FD1078}"/>
              </a:ext>
            </a:extLst>
          </p:cNvPr>
          <p:cNvSpPr txBox="1"/>
          <p:nvPr/>
        </p:nvSpPr>
        <p:spPr>
          <a:xfrm>
            <a:off x="2506719" y="1813368"/>
            <a:ext cx="934907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>
                <a:solidFill>
                  <a:srgbClr val="E3472D"/>
                </a:solidFill>
              </a:rPr>
              <a:t>Escola Criativa </a:t>
            </a:r>
            <a:r>
              <a:rPr lang="pt-BR">
                <a:solidFill>
                  <a:schemeClr val="bg1"/>
                </a:solidFill>
              </a:rPr>
              <a:t>de Tecnologia e Artes. Somos uma escola direcionada à </a:t>
            </a:r>
            <a:r>
              <a:rPr lang="pt-BR" b="1">
                <a:solidFill>
                  <a:srgbClr val="E3472D"/>
                </a:solidFill>
              </a:rPr>
              <a:t>indústria criativa</a:t>
            </a:r>
            <a:r>
              <a:rPr lang="pt-BR">
                <a:solidFill>
                  <a:schemeClr val="bg1"/>
                </a:solidFill>
              </a:rPr>
              <a:t>, especializada em Computação Gráfica, Efeitos Visuais e Games. </a:t>
            </a:r>
            <a:r>
              <a:rPr lang="pt-BR" b="1">
                <a:solidFill>
                  <a:srgbClr val="E3472D"/>
                </a:solidFill>
              </a:rPr>
              <a:t>Desenvolvemos o lado criativo </a:t>
            </a:r>
            <a:r>
              <a:rPr lang="pt-BR">
                <a:solidFill>
                  <a:schemeClr val="bg1"/>
                </a:solidFill>
              </a:rPr>
              <a:t>dos nossos alunos, através de um ensino especializado e voltado às necessidades do mercado.</a:t>
            </a:r>
          </a:p>
          <a:p>
            <a:endParaRPr lang="pt-BR">
              <a:solidFill>
                <a:schemeClr val="bg1"/>
              </a:solidFill>
            </a:endParaRPr>
          </a:p>
          <a:p>
            <a:r>
              <a:rPr lang="pt-BR">
                <a:solidFill>
                  <a:schemeClr val="bg1"/>
                </a:solidFill>
              </a:rPr>
              <a:t>A </a:t>
            </a:r>
            <a:r>
              <a:rPr lang="pt-BR" err="1">
                <a:solidFill>
                  <a:schemeClr val="bg1"/>
                </a:solidFill>
              </a:rPr>
              <a:t>Infinity</a:t>
            </a:r>
            <a:r>
              <a:rPr lang="pt-BR">
                <a:solidFill>
                  <a:schemeClr val="bg1"/>
                </a:solidFill>
              </a:rPr>
              <a:t> é uma escola reconhecida pela Autodesk e especializada no ensino dos principais programas requisitados pela indústria criativa no mundo, com professores com ampla experiência de mercado.</a:t>
            </a:r>
          </a:p>
          <a:p>
            <a:endParaRPr lang="pt-BR">
              <a:solidFill>
                <a:schemeClr val="bg1"/>
              </a:solidFill>
            </a:endParaRPr>
          </a:p>
          <a:p>
            <a:r>
              <a:rPr lang="pt-BR">
                <a:solidFill>
                  <a:schemeClr val="bg1"/>
                </a:solidFill>
              </a:rPr>
              <a:t>Oferecemos aos nossos alunos uma estrutura física descontraída, confortável, com computadores individuais e bem localizada, atrelada a uma metodologia de ensino própria e com um time de professores de alto nível acadêmico e profissional.</a:t>
            </a:r>
          </a:p>
          <a:p>
            <a:endParaRPr lang="pt-BR">
              <a:solidFill>
                <a:schemeClr val="bg1"/>
              </a:solidFill>
            </a:endParaRPr>
          </a:p>
          <a:p>
            <a:r>
              <a:rPr lang="pt-BR">
                <a:solidFill>
                  <a:schemeClr val="bg1"/>
                </a:solidFill>
              </a:rPr>
              <a:t>Mantemos um relacionamento muito próximo com o aluno não somente durante as aulas, mas também ao término delas. Nosso programa Meu Emprego visa facilitar o acesso dos nossos melhores alunos a empresas atuantes na indústria criativa.</a:t>
            </a:r>
          </a:p>
          <a:p>
            <a:endParaRPr lang="pt-BR">
              <a:solidFill>
                <a:schemeClr val="bg1"/>
              </a:solidFill>
            </a:endParaRPr>
          </a:p>
          <a:p>
            <a:r>
              <a:rPr lang="pt-BR">
                <a:solidFill>
                  <a:schemeClr val="bg1"/>
                </a:solidFill>
              </a:rPr>
              <a:t>Nossa maior motivação é despertar dentro de cada um o seu melhor talento.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3AD470D-3205-5FBB-E228-A028E2117C4B}"/>
              </a:ext>
            </a:extLst>
          </p:cNvPr>
          <p:cNvSpPr/>
          <p:nvPr/>
        </p:nvSpPr>
        <p:spPr>
          <a:xfrm>
            <a:off x="2727433" y="620593"/>
            <a:ext cx="9464567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6600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Infinity</a:t>
            </a:r>
            <a:r>
              <a:rPr lang="pt-BR" sz="6600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6600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School</a:t>
            </a:r>
            <a:endParaRPr lang="pt-BR" sz="6600" spc="5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3BB4338-DA01-DB10-FC1F-569813708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5327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Homem sentado em frente a mesa com computador&#10;&#10;Descrição gerada automaticamente">
            <a:extLst>
              <a:ext uri="{FF2B5EF4-FFF2-40B4-BE49-F238E27FC236}">
                <a16:creationId xmlns:a16="http://schemas.microsoft.com/office/drawing/2014/main" id="{1D584F8E-0BBF-E7D9-8FD7-9CD07CF17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2401"/>
            <a:ext cx="12191999" cy="6860401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🦾🤖 os melhores treinadores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68B2CE0-8CFA-5660-9D7F-32D28B036235}"/>
              </a:ext>
            </a:extLst>
          </p:cNvPr>
          <p:cNvSpPr txBox="1"/>
          <p:nvPr/>
        </p:nvSpPr>
        <p:spPr>
          <a:xfrm>
            <a:off x="409899" y="1579761"/>
            <a:ext cx="592783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>
                <a:highlight>
                  <a:srgbClr val="1A1A1A"/>
                </a:highlight>
              </a:rPr>
              <a:t>Os melhores operadores, especialistas ou experts do negócio são a massa intelectual na representação do usuário final. Devemos entender como essas pessoas pensam para então aplicar métodos que podem servir como modelos para a máquina. Por exemplo:</a:t>
            </a:r>
          </a:p>
          <a:p>
            <a:endParaRPr lang="pt-BR">
              <a:highlight>
                <a:srgbClr val="1A1A1A"/>
              </a:highlight>
            </a:endParaRPr>
          </a:p>
          <a:p>
            <a:r>
              <a:rPr lang="pt-BR" err="1">
                <a:highlight>
                  <a:srgbClr val="1A1A1A"/>
                </a:highlight>
              </a:rPr>
              <a:t>Critical</a:t>
            </a:r>
            <a:r>
              <a:rPr lang="pt-BR">
                <a:highlight>
                  <a:srgbClr val="1A1A1A"/>
                </a:highlight>
              </a:rPr>
              <a:t> </a:t>
            </a:r>
            <a:r>
              <a:rPr lang="pt-BR" err="1">
                <a:highlight>
                  <a:srgbClr val="1A1A1A"/>
                </a:highlight>
              </a:rPr>
              <a:t>decisions</a:t>
            </a:r>
            <a:r>
              <a:rPr lang="pt-BR">
                <a:highlight>
                  <a:srgbClr val="1A1A1A"/>
                </a:highlight>
              </a:rPr>
              <a:t>: Desenha o passo a passo das atividades durante o dia</a:t>
            </a:r>
          </a:p>
          <a:p>
            <a:endParaRPr lang="pt-BR">
              <a:highlight>
                <a:srgbClr val="1A1A1A"/>
              </a:highlight>
            </a:endParaRPr>
          </a:p>
          <a:p>
            <a:r>
              <a:rPr lang="pt-BR" err="1">
                <a:highlight>
                  <a:srgbClr val="1A1A1A"/>
                </a:highlight>
              </a:rPr>
              <a:t>Intents</a:t>
            </a:r>
            <a:r>
              <a:rPr lang="pt-BR">
                <a:highlight>
                  <a:srgbClr val="1A1A1A"/>
                </a:highlight>
              </a:rPr>
              <a:t> </a:t>
            </a:r>
            <a:r>
              <a:rPr lang="pt-BR" err="1">
                <a:highlight>
                  <a:srgbClr val="1A1A1A"/>
                </a:highlight>
              </a:rPr>
              <a:t>builder</a:t>
            </a:r>
            <a:r>
              <a:rPr lang="pt-BR">
                <a:highlight>
                  <a:srgbClr val="1A1A1A"/>
                </a:highlight>
              </a:rPr>
              <a:t>: Construção de intenções que os usuários vão interagir</a:t>
            </a:r>
          </a:p>
          <a:p>
            <a:endParaRPr lang="pt-BR">
              <a:highlight>
                <a:srgbClr val="1A1A1A"/>
              </a:highlight>
            </a:endParaRPr>
          </a:p>
          <a:p>
            <a:r>
              <a:rPr lang="pt-BR" err="1">
                <a:highlight>
                  <a:srgbClr val="1A1A1A"/>
                </a:highlight>
              </a:rPr>
              <a:t>Courpus</a:t>
            </a:r>
            <a:r>
              <a:rPr lang="pt-BR">
                <a:highlight>
                  <a:srgbClr val="1A1A1A"/>
                </a:highlight>
              </a:rPr>
              <a:t>: Palavras, emoticons, símbolos ou  chaves que validam a interação do usuário no negócio</a:t>
            </a:r>
          </a:p>
          <a:p>
            <a:endParaRPr lang="pt-BR">
              <a:highlight>
                <a:srgbClr val="1A1A1A"/>
              </a:highlight>
            </a:endParaRPr>
          </a:p>
          <a:p>
            <a:r>
              <a:rPr lang="pt-BR">
                <a:highlight>
                  <a:srgbClr val="1A1A1A"/>
                </a:highlight>
              </a:rPr>
              <a:t>Identificar novos tópicos, Desambiguação, Entidades, Matriz de confusão, Modelo de Acurácia, Precisão, Recall e F1 score, etc.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1F09C4DD-AEC1-4C4C-80F8-C2F35A13F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033">
            <a:off x="7409113" y="3715013"/>
            <a:ext cx="720000" cy="72000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94743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Não é difícil, é trabalhoso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2DF2ADD-D036-3FCE-2499-E2B5D39DB353}"/>
              </a:ext>
            </a:extLst>
          </p:cNvPr>
          <p:cNvSpPr txBox="1"/>
          <p:nvPr/>
        </p:nvSpPr>
        <p:spPr>
          <a:xfrm>
            <a:off x="99807" y="2543038"/>
            <a:ext cx="74990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b="1"/>
              <a:t>Os desafios de ensinar a máquina, de forma geral são:</a:t>
            </a:r>
          </a:p>
          <a:p>
            <a:endParaRPr lang="pt-BR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/>
              <a:t>Interfaces para não especialista em Aprendizado de Máquina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/>
              <a:t>Propriedade da informação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/>
              <a:t>Reações sociais a futuros robôs virtualizados (IA)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/>
              <a:t>Interfaces colaborativas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/>
              <a:t>Múltiplos padrões de ensino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/>
              <a:t>Mais interfaces autoexplicativas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/>
              <a:t>Rápida identificação de falhas e sugestão de soluções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/>
              <a:t>Alternativas de contradições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/>
              <a:t>Tratamento da ambiguidade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/>
              <a:t>Transparência na melhoria dos treinamentos</a:t>
            </a:r>
          </a:p>
        </p:txBody>
      </p:sp>
      <p:pic>
        <p:nvPicPr>
          <p:cNvPr id="9" name="Imagem 8" descr="Renderização 3D de um braço robótico com dedos meio dobrados e o dedo indicador apontando">
            <a:extLst>
              <a:ext uri="{FF2B5EF4-FFF2-40B4-BE49-F238E27FC236}">
                <a16:creationId xmlns:a16="http://schemas.microsoft.com/office/drawing/2014/main" id="{2CB60089-B51B-AB7F-E63D-49DFD31A5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28" b="89992" l="1745" r="89988">
                        <a14:foregroundMark x1="13962" y1="3430" x2="36130" y2="9887"/>
                        <a14:foregroundMark x1="36130" y1="9887" x2="47795" y2="30589"/>
                        <a14:foregroundMark x1="5573" y1="2058" x2="24801" y2="4157"/>
                        <a14:foregroundMark x1="24801" y1="4157" x2="24770" y2="4843"/>
                        <a14:foregroundMark x1="8543" y1="2542" x2="1745" y2="928"/>
                        <a14:foregroundMark x1="1745" y1="928" x2="1745" y2="9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025566" y="-47297"/>
            <a:ext cx="8166434" cy="6195848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44B43EA7-6321-6676-D706-293E90979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25" y="602044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53716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 1ª tecnologia inventada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DEFAE69-316C-63E8-6715-288580852C84}"/>
              </a:ext>
            </a:extLst>
          </p:cNvPr>
          <p:cNvSpPr txBox="1"/>
          <p:nvPr/>
        </p:nvSpPr>
        <p:spPr>
          <a:xfrm>
            <a:off x="3862551" y="1952730"/>
            <a:ext cx="7634883" cy="2952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lnSpc>
                <a:spcPct val="150000"/>
              </a:lnSpc>
            </a:pPr>
            <a:r>
              <a:rPr lang="pt-BR"/>
              <a:t>A </a:t>
            </a:r>
            <a:r>
              <a:rPr lang="pt-BR">
                <a:solidFill>
                  <a:srgbClr val="E5402D"/>
                </a:solidFill>
              </a:rPr>
              <a:t>fala foi a primeira tecnologia inventada pelo ser humano </a:t>
            </a:r>
            <a:r>
              <a:rPr lang="pt-BR"/>
              <a:t>e a linguem é o meio que encontramos para engajar semelhantes. Para desenvolver uma inteligência artificial de voz que oferece interações mais rápidas sendo simples de processar mentalmente, permite as mãos livres para o usuário fazer outras atividades, ser intuitivo sendo a interface mais natural entre todas, e possuir empatia carregando no diálogo muita emoção, </a:t>
            </a:r>
            <a:r>
              <a:rPr lang="pt-BR">
                <a:solidFill>
                  <a:srgbClr val="E5402D"/>
                </a:solidFill>
              </a:rPr>
              <a:t>devemos pensar no designer conversacional</a:t>
            </a:r>
            <a:r>
              <a:rPr lang="pt-BR"/>
              <a:t>.</a:t>
            </a:r>
          </a:p>
        </p:txBody>
      </p:sp>
      <p:pic>
        <p:nvPicPr>
          <p:cNvPr id="8" name="Imagem 7" descr="Mulher em cadeira de rodas em uma chamada">
            <a:extLst>
              <a:ext uri="{FF2B5EF4-FFF2-40B4-BE49-F238E27FC236}">
                <a16:creationId xmlns:a16="http://schemas.microsoft.com/office/drawing/2014/main" id="{BF47959A-3E86-CEC2-D3DC-E512CA1CB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49" y="1339325"/>
            <a:ext cx="2853367" cy="5391807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6D6F84F3-B973-87D5-AEBF-BC62308C6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4018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0E79F74-1DE7-ABA3-F462-7B0B7F015633}"/>
              </a:ext>
            </a:extLst>
          </p:cNvPr>
          <p:cNvSpPr txBox="1"/>
          <p:nvPr/>
        </p:nvSpPr>
        <p:spPr>
          <a:xfrm>
            <a:off x="538072" y="1761350"/>
            <a:ext cx="103874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Percebemos a dificuldade do mercado em </a:t>
            </a:r>
            <a:r>
              <a:rPr lang="pt-BR">
                <a:solidFill>
                  <a:srgbClr val="E3472D"/>
                </a:solidFill>
              </a:rPr>
              <a:t>mapear </a:t>
            </a:r>
            <a:r>
              <a:rPr lang="pt-BR"/>
              <a:t>as melhores oportunidades e os pontos mais assertivos na experiência do cliente. É trabalhoso </a:t>
            </a:r>
            <a:r>
              <a:rPr lang="pt-BR">
                <a:solidFill>
                  <a:srgbClr val="E3472D"/>
                </a:solidFill>
              </a:rPr>
              <a:t>analisar</a:t>
            </a:r>
            <a:r>
              <a:rPr lang="pt-BR"/>
              <a:t> a jornada completa do usuário, da descoberta ao cancelamento, para a construção dos fluxos conversacionais que transformem a experiência para o sucesso da campanha. E ao fim ficam sem </a:t>
            </a:r>
            <a:r>
              <a:rPr lang="pt-BR">
                <a:solidFill>
                  <a:srgbClr val="E3472D"/>
                </a:solidFill>
              </a:rPr>
              <a:t>medir</a:t>
            </a:r>
            <a:r>
              <a:rPr lang="pt-BR"/>
              <a:t> a experiência do cliente com indicadores de desempenho, performance e satisfação. Os </a:t>
            </a:r>
            <a:r>
              <a:rPr lang="pt-BR" err="1"/>
              <a:t>bots</a:t>
            </a:r>
            <a:r>
              <a:rPr lang="pt-BR"/>
              <a:t> do mercado, de forma geral, entregam:</a:t>
            </a:r>
          </a:p>
          <a:p>
            <a:endParaRPr lang="pt-BR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/>
              <a:t>Fluxos semelhantes em diversos </a:t>
            </a:r>
            <a:r>
              <a:rPr lang="pt-BR" err="1"/>
              <a:t>chatbots</a:t>
            </a:r>
            <a:r>
              <a:rPr lang="pt-BR"/>
              <a:t> e voicebots;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/>
              <a:t>Preocupação, tempo e muito dinheiro com a customização do design conversacional;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/>
              <a:t>Empirismo para construir os caminhos de sucesso;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/>
              <a:t>Pouca base de variáveis (intents)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0B99FE9-1083-813B-F745-A2FDF6951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Dores das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IAs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humanizadas</a:t>
            </a:r>
          </a:p>
        </p:txBody>
      </p:sp>
      <p:pic>
        <p:nvPicPr>
          <p:cNvPr id="8" name="Imagem 7" descr="Homem de terno e gravata falando ao celular&#10;&#10;Descrição gerada automaticamente">
            <a:extLst>
              <a:ext uri="{FF2B5EF4-FFF2-40B4-BE49-F238E27FC236}">
                <a16:creationId xmlns:a16="http://schemas.microsoft.com/office/drawing/2014/main" id="{5E059500-DD4E-F9C6-5C17-20452CEF47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112472" y="2262043"/>
            <a:ext cx="3011212" cy="454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1988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0E79F74-1DE7-ABA3-F462-7B0B7F015633}"/>
              </a:ext>
            </a:extLst>
          </p:cNvPr>
          <p:cNvSpPr txBox="1"/>
          <p:nvPr/>
        </p:nvSpPr>
        <p:spPr>
          <a:xfrm>
            <a:off x="3740066" y="1498798"/>
            <a:ext cx="816449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Construímos mais que </a:t>
            </a:r>
            <a:r>
              <a:rPr lang="pt-BR" err="1">
                <a:solidFill>
                  <a:srgbClr val="E5402D"/>
                </a:solidFill>
              </a:rPr>
              <a:t>HLDs</a:t>
            </a:r>
            <a:r>
              <a:rPr lang="pt-BR"/>
              <a:t>, </a:t>
            </a:r>
            <a:r>
              <a:rPr lang="pt-BR" err="1">
                <a:solidFill>
                  <a:srgbClr val="E5402D"/>
                </a:solidFill>
              </a:rPr>
              <a:t>SPECs</a:t>
            </a:r>
            <a:r>
              <a:rPr lang="pt-BR"/>
              <a:t>, </a:t>
            </a:r>
            <a:r>
              <a:rPr lang="pt-BR">
                <a:solidFill>
                  <a:srgbClr val="E5402D"/>
                </a:solidFill>
              </a:rPr>
              <a:t>Jornadas</a:t>
            </a:r>
            <a:r>
              <a:rPr lang="pt-BR"/>
              <a:t>, </a:t>
            </a:r>
            <a:r>
              <a:rPr lang="pt-BR">
                <a:solidFill>
                  <a:srgbClr val="E5402D"/>
                </a:solidFill>
              </a:rPr>
              <a:t>Prompts</a:t>
            </a:r>
            <a:r>
              <a:rPr lang="pt-BR"/>
              <a:t>, </a:t>
            </a:r>
            <a:r>
              <a:rPr lang="pt-BR" err="1">
                <a:solidFill>
                  <a:srgbClr val="E5402D"/>
                </a:solidFill>
              </a:rPr>
              <a:t>Intents</a:t>
            </a:r>
            <a:r>
              <a:rPr lang="pt-BR"/>
              <a:t>, </a:t>
            </a:r>
            <a:r>
              <a:rPr lang="pt-BR">
                <a:solidFill>
                  <a:srgbClr val="E5402D"/>
                </a:solidFill>
              </a:rPr>
              <a:t>Concatenações</a:t>
            </a:r>
            <a:r>
              <a:rPr lang="pt-BR"/>
              <a:t> e </a:t>
            </a:r>
            <a:r>
              <a:rPr lang="pt-BR">
                <a:solidFill>
                  <a:srgbClr val="E5402D"/>
                </a:solidFill>
              </a:rPr>
              <a:t>fluxos conversacionais cognitivos</a:t>
            </a:r>
            <a:r>
              <a:rPr lang="pt-BR"/>
              <a:t>. Devemos entregar uma jornada inteligente, engajada e criativa que evita o usuário lembrar de informações anteriores e os leva para o seu sucesso.</a:t>
            </a:r>
          </a:p>
          <a:p>
            <a:r>
              <a:rPr lang="pt-BR"/>
              <a:t> </a:t>
            </a:r>
          </a:p>
          <a:p>
            <a:r>
              <a:rPr lang="pt-BR"/>
              <a:t>Deve ter conhecimento para </a:t>
            </a:r>
            <a:r>
              <a:rPr lang="pt-BR">
                <a:solidFill>
                  <a:srgbClr val="E5402D"/>
                </a:solidFill>
              </a:rPr>
              <a:t>Lei de </a:t>
            </a:r>
            <a:r>
              <a:rPr lang="pt-BR" err="1">
                <a:solidFill>
                  <a:srgbClr val="E5402D"/>
                </a:solidFill>
              </a:rPr>
              <a:t>Hick</a:t>
            </a:r>
            <a:r>
              <a:rPr lang="pt-BR">
                <a:solidFill>
                  <a:srgbClr val="E5402D"/>
                </a:solidFill>
              </a:rPr>
              <a:t>–</a:t>
            </a:r>
            <a:r>
              <a:rPr lang="pt-BR" err="1">
                <a:solidFill>
                  <a:srgbClr val="E5402D"/>
                </a:solidFill>
              </a:rPr>
              <a:t>Hyman</a:t>
            </a:r>
            <a:r>
              <a:rPr lang="pt-BR"/>
              <a:t>, </a:t>
            </a:r>
            <a:r>
              <a:rPr lang="pt-BR">
                <a:solidFill>
                  <a:srgbClr val="E5402D"/>
                </a:solidFill>
              </a:rPr>
              <a:t>Lei de Miller </a:t>
            </a:r>
            <a:r>
              <a:rPr lang="pt-BR"/>
              <a:t>e as capacitações, qualificações e relacionamentos necessários para aumentar a resolutividade do fluxo conversacional. Possuir dinamismo para ajustes nas necessidades específicas de cada projeto. Construir os componentes auditivos ou textuais, inclusive os não previstos, para </a:t>
            </a:r>
            <a:r>
              <a:rPr lang="pt-BR">
                <a:solidFill>
                  <a:srgbClr val="E5402D"/>
                </a:solidFill>
              </a:rPr>
              <a:t>equilibrar satisfação do cliente com a performance do bot</a:t>
            </a:r>
            <a:r>
              <a:rPr lang="pt-BR"/>
              <a:t>.</a:t>
            </a:r>
          </a:p>
          <a:p>
            <a:endParaRPr lang="pt-BR"/>
          </a:p>
          <a:p>
            <a:r>
              <a:rPr lang="pt-BR"/>
              <a:t>O </a:t>
            </a:r>
            <a:r>
              <a:rPr lang="pt-BR">
                <a:solidFill>
                  <a:srgbClr val="E5402D"/>
                </a:solidFill>
              </a:rPr>
              <a:t>foco é equilibra sustentabilidade financeira do negócio e a melhor experiência do usuário</a:t>
            </a:r>
            <a:r>
              <a:rPr lang="pt-BR"/>
              <a:t>. Gerir a direção de locução para ofertar o engajamento da comunicação da marca. Trazer a natureza efêmera da fala com inteligência para que o usuário foque no que realmente importa, mesmo que novas informações são apresentadas em jornada.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Desenvolvendo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bots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humanizados</a:t>
            </a:r>
          </a:p>
        </p:txBody>
      </p:sp>
      <p:pic>
        <p:nvPicPr>
          <p:cNvPr id="30" name="Imagem 29" descr="Mulher idosa sorrindo em uma chamada">
            <a:extLst>
              <a:ext uri="{FF2B5EF4-FFF2-40B4-BE49-F238E27FC236}">
                <a16:creationId xmlns:a16="http://schemas.microsoft.com/office/drawing/2014/main" id="{1A8EA214-57E9-B938-7280-B3F1EF778A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3569"/>
            <a:ext cx="3862552" cy="4184431"/>
          </a:xfrm>
          <a:prstGeom prst="rect">
            <a:avLst/>
          </a:prstGeom>
        </p:spPr>
      </p:pic>
      <p:pic>
        <p:nvPicPr>
          <p:cNvPr id="31" name="Picture 2">
            <a:extLst>
              <a:ext uri="{FF2B5EF4-FFF2-40B4-BE49-F238E27FC236}">
                <a16:creationId xmlns:a16="http://schemas.microsoft.com/office/drawing/2014/main" id="{F9F7D0B2-7C0C-2FE8-706A-58E5B8282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25" y="602044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94834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Base de conhecimento unificada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2AB6314B-BA80-34F7-F1C4-8D790DFE056A}"/>
              </a:ext>
            </a:extLst>
          </p:cNvPr>
          <p:cNvGrpSpPr/>
          <p:nvPr/>
        </p:nvGrpSpPr>
        <p:grpSpPr>
          <a:xfrm>
            <a:off x="1437058" y="2200636"/>
            <a:ext cx="9312667" cy="3339595"/>
            <a:chOff x="1897117" y="2241398"/>
            <a:chExt cx="8393012" cy="2850864"/>
          </a:xfrm>
        </p:grpSpPr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1AD06FAF-DCC1-AF97-B969-537EEC50CA9A}"/>
                </a:ext>
              </a:extLst>
            </p:cNvPr>
            <p:cNvSpPr/>
            <p:nvPr/>
          </p:nvSpPr>
          <p:spPr>
            <a:xfrm>
              <a:off x="1897117" y="2241398"/>
              <a:ext cx="8393012" cy="28508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ABEDB7B2-E8EE-A06B-DA6F-0C7C150673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1871" y="2241398"/>
              <a:ext cx="8388257" cy="2850864"/>
            </a:xfrm>
            <a:prstGeom prst="rect">
              <a:avLst/>
            </a:prstGeom>
          </p:spPr>
        </p:pic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56A99800-C718-505E-9BB1-9A98B662F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8" y="604340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14910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Construindo sua imagem e semelhança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1294B16-A63B-9378-E61F-51C2FA2A791B}"/>
              </a:ext>
            </a:extLst>
          </p:cNvPr>
          <p:cNvSpPr txBox="1"/>
          <p:nvPr/>
        </p:nvSpPr>
        <p:spPr>
          <a:xfrm>
            <a:off x="1971966" y="2607628"/>
            <a:ext cx="41214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pt-BR">
                <a:solidFill>
                  <a:srgbClr val="E5402D"/>
                </a:solidFill>
              </a:rPr>
              <a:t>Design conversacional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pt-BR"/>
              <a:t>Criação de jornada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pt-BR"/>
              <a:t>Construção de intents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pt-BR"/>
              <a:t>Direção de gravação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endParaRPr lang="pt-BR"/>
          </a:p>
          <a:p>
            <a:pPr algn="r"/>
            <a:r>
              <a:rPr lang="pt-BR">
                <a:solidFill>
                  <a:srgbClr val="E5402D"/>
                </a:solidFill>
              </a:rPr>
              <a:t>Serviço de humanização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pt-BR"/>
              <a:t>Imersão no negócio do cliente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pt-BR"/>
              <a:t>Criação de persona exclusiva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pt-BR"/>
              <a:t>Seleção dos locutores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pt-BR"/>
              <a:t>Criação de jornada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pt-BR"/>
              <a:t>Construção de intents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pt-BR"/>
              <a:t>Direção Humanizada</a:t>
            </a:r>
          </a:p>
        </p:txBody>
      </p:sp>
      <p:pic>
        <p:nvPicPr>
          <p:cNvPr id="20" name="Imagem 19" descr="Homem do atendimento ao cliente explicando">
            <a:extLst>
              <a:ext uri="{FF2B5EF4-FFF2-40B4-BE49-F238E27FC236}">
                <a16:creationId xmlns:a16="http://schemas.microsoft.com/office/drawing/2014/main" id="{CDE95CAD-49F3-2892-9FE4-D36C84F77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563" y="1868168"/>
            <a:ext cx="4995852" cy="4895241"/>
          </a:xfrm>
          <a:prstGeom prst="rect">
            <a:avLst/>
          </a:prstGeom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4F233754-7581-D4BF-D6E6-0CB37D2419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5969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Vendendo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bots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humanizados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EDBF74B9-20B8-EC6D-4127-C8FD93569E67}"/>
              </a:ext>
            </a:extLst>
          </p:cNvPr>
          <p:cNvGrpSpPr/>
          <p:nvPr/>
        </p:nvGrpSpPr>
        <p:grpSpPr>
          <a:xfrm>
            <a:off x="1311185" y="1461744"/>
            <a:ext cx="9564414" cy="4581665"/>
            <a:chOff x="1313793" y="1461744"/>
            <a:chExt cx="9564414" cy="4581665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E7A3B47D-04D7-7095-9D25-052BD5EC0C11}"/>
                </a:ext>
              </a:extLst>
            </p:cNvPr>
            <p:cNvSpPr/>
            <p:nvPr/>
          </p:nvSpPr>
          <p:spPr>
            <a:xfrm>
              <a:off x="1313793" y="1461744"/>
              <a:ext cx="9564414" cy="4581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DD2A0C9F-8035-C6B2-C64A-2E1E0AF70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13794" y="1461744"/>
              <a:ext cx="9533356" cy="458166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  <p:pic>
        <p:nvPicPr>
          <p:cNvPr id="8" name="Picture 2">
            <a:extLst>
              <a:ext uri="{FF2B5EF4-FFF2-40B4-BE49-F238E27FC236}">
                <a16:creationId xmlns:a16="http://schemas.microsoft.com/office/drawing/2014/main" id="{B5AB34AE-FB82-3C51-69AF-51FE48110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25" y="602044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05647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A639FFC-C330-72A0-83CE-D0737D6AB6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98" b="19030"/>
          <a:stretch/>
        </p:blipFill>
        <p:spPr bwMode="auto">
          <a:xfrm>
            <a:off x="840867" y="1538319"/>
            <a:ext cx="2798845" cy="90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7" y="368697"/>
            <a:ext cx="113511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Para o seu design conversacional </a:t>
            </a:r>
          </a:p>
        </p:txBody>
      </p:sp>
      <p:pic>
        <p:nvPicPr>
          <p:cNvPr id="1028" name="Picture 4" descr="28 Best Chatbot Software In 2023 - The CX Lead">
            <a:extLst>
              <a:ext uri="{FF2B5EF4-FFF2-40B4-BE49-F238E27FC236}">
                <a16:creationId xmlns:a16="http://schemas.microsoft.com/office/drawing/2014/main" id="{2AE2F67F-D78E-6667-FCA3-2EC4C3B03F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54" b="36290"/>
          <a:stretch/>
        </p:blipFill>
        <p:spPr bwMode="auto">
          <a:xfrm>
            <a:off x="867098" y="2540197"/>
            <a:ext cx="2809556" cy="90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esign Prototyping, Research, Handoff, Heatmaps, Info. Architecture,  Participant Panels Tools | UX">
            <a:extLst>
              <a:ext uri="{FF2B5EF4-FFF2-40B4-BE49-F238E27FC236}">
                <a16:creationId xmlns:a16="http://schemas.microsoft.com/office/drawing/2014/main" id="{E01AFDEE-34DF-A190-C156-043674D0CE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5" b="31327"/>
          <a:stretch/>
        </p:blipFill>
        <p:spPr bwMode="auto">
          <a:xfrm>
            <a:off x="867098" y="3535373"/>
            <a:ext cx="2837624" cy="90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eet Our New Brand Identity - Xmind: The Most Popular Mind Mapping App on  The Planet.">
            <a:extLst>
              <a:ext uri="{FF2B5EF4-FFF2-40B4-BE49-F238E27FC236}">
                <a16:creationId xmlns:a16="http://schemas.microsoft.com/office/drawing/2014/main" id="{1713B2E3-0CDE-B58B-2BC5-BEBBB0CCDE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4" t="30471" r="12895" b="29532"/>
          <a:stretch/>
        </p:blipFill>
        <p:spPr bwMode="auto">
          <a:xfrm>
            <a:off x="900930" y="4530549"/>
            <a:ext cx="2848344" cy="90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ownload MindMeister Logo PNG and Vector (PDF, SVG, Ai, EPS) Free">
            <a:extLst>
              <a:ext uri="{FF2B5EF4-FFF2-40B4-BE49-F238E27FC236}">
                <a16:creationId xmlns:a16="http://schemas.microsoft.com/office/drawing/2014/main" id="{0BF8387A-F581-4F78-EB43-A6B62B3F46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00" b="24681"/>
          <a:stretch/>
        </p:blipFill>
        <p:spPr bwMode="auto">
          <a:xfrm>
            <a:off x="900930" y="5525725"/>
            <a:ext cx="2848344" cy="90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C9C1FD6-CD81-12C5-EA8B-E1E3771F6491}"/>
              </a:ext>
            </a:extLst>
          </p:cNvPr>
          <p:cNvSpPr txBox="1"/>
          <p:nvPr/>
        </p:nvSpPr>
        <p:spPr>
          <a:xfrm>
            <a:off x="3862552" y="1665153"/>
            <a:ext cx="77832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  <a:latin typeface="Söhne"/>
              </a:defRPr>
            </a:lvl1pPr>
          </a:lstStyle>
          <a:p>
            <a:r>
              <a:rPr lang="pt-BR"/>
              <a:t>O </a:t>
            </a:r>
            <a:r>
              <a:rPr lang="pt-BR" err="1">
                <a:solidFill>
                  <a:srgbClr val="E3472D"/>
                </a:solidFill>
              </a:rPr>
              <a:t>Voiceflow</a:t>
            </a:r>
            <a:r>
              <a:rPr lang="pt-BR"/>
              <a:t> é a plataforma colaborativa de criação de agentes de IA para equipes projetarem, desenvolverem e lançarem assistentes de chat e voz.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560F389-46B0-E6C5-F57E-FDC448AB07DD}"/>
              </a:ext>
            </a:extLst>
          </p:cNvPr>
          <p:cNvSpPr txBox="1"/>
          <p:nvPr/>
        </p:nvSpPr>
        <p:spPr>
          <a:xfrm>
            <a:off x="3862552" y="2667031"/>
            <a:ext cx="77832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  <a:latin typeface="Söhne"/>
              </a:defRPr>
            </a:lvl1pPr>
          </a:lstStyle>
          <a:p>
            <a:r>
              <a:rPr lang="pt-BR" err="1">
                <a:solidFill>
                  <a:srgbClr val="E3472D"/>
                </a:solidFill>
              </a:rPr>
              <a:t>Botmock</a:t>
            </a:r>
            <a:r>
              <a:rPr lang="pt-BR"/>
              <a:t> é a maneira mais fácil de projetar ou </a:t>
            </a:r>
            <a:r>
              <a:rPr lang="pt-BR" err="1"/>
              <a:t>prototipar</a:t>
            </a:r>
            <a:r>
              <a:rPr lang="pt-BR"/>
              <a:t> interfaces de conversação e prepará-las para se tornarem o próximo grande </a:t>
            </a:r>
            <a:r>
              <a:rPr lang="pt-BR" err="1"/>
              <a:t>Chatbot</a:t>
            </a:r>
            <a:r>
              <a:rPr lang="pt-BR"/>
              <a:t>/Voice Skill.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7152E39-203A-15B3-A8DE-8CA91904EEA8}"/>
              </a:ext>
            </a:extLst>
          </p:cNvPr>
          <p:cNvSpPr txBox="1"/>
          <p:nvPr/>
        </p:nvSpPr>
        <p:spPr>
          <a:xfrm>
            <a:off x="3862552" y="3662207"/>
            <a:ext cx="77832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defRPr>
                <a:solidFill>
                  <a:srgbClr val="E3472D"/>
                </a:solidFill>
                <a:latin typeface="Söhne"/>
              </a:defRPr>
            </a:lvl1pPr>
          </a:lstStyle>
          <a:p>
            <a:r>
              <a:rPr lang="pt-BR">
                <a:solidFill>
                  <a:schemeClr val="bg1"/>
                </a:solidFill>
              </a:rPr>
              <a:t>A </a:t>
            </a:r>
            <a:r>
              <a:rPr lang="pt-BR" err="1"/>
              <a:t>Botsociety</a:t>
            </a:r>
            <a:r>
              <a:rPr lang="pt-BR">
                <a:solidFill>
                  <a:schemeClr val="bg1"/>
                </a:solidFill>
              </a:rPr>
              <a:t> capacita criativos em todo o mundo na criação de experiências de voz e chat. Usuários criaram mensagens trabalhando em seu próximo projeto bot.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F5177DB-0693-583E-FD7B-DA9D9F686112}"/>
              </a:ext>
            </a:extLst>
          </p:cNvPr>
          <p:cNvSpPr txBox="1"/>
          <p:nvPr/>
        </p:nvSpPr>
        <p:spPr>
          <a:xfrm>
            <a:off x="3862552" y="4657383"/>
            <a:ext cx="77832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  <a:latin typeface="Söhne"/>
              </a:defRPr>
            </a:lvl1pPr>
          </a:lstStyle>
          <a:p>
            <a:r>
              <a:rPr lang="pt-BR"/>
              <a:t>Mapeamento mental e brainstorming completo. </a:t>
            </a:r>
            <a:r>
              <a:rPr lang="pt-BR" err="1">
                <a:solidFill>
                  <a:srgbClr val="E3472D"/>
                </a:solidFill>
              </a:rPr>
              <a:t>Xmind</a:t>
            </a:r>
            <a:r>
              <a:rPr lang="pt-BR"/>
              <a:t> é um canivete suíço tem o conjunto completo de ferramentas para pensamento e criatividade.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8781F2E9-3DE4-003E-7308-4AADD07D672F}"/>
              </a:ext>
            </a:extLst>
          </p:cNvPr>
          <p:cNvSpPr txBox="1"/>
          <p:nvPr/>
        </p:nvSpPr>
        <p:spPr>
          <a:xfrm>
            <a:off x="3862552" y="5652559"/>
            <a:ext cx="77832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  <a:latin typeface="Söhne"/>
              </a:defRPr>
            </a:lvl1pPr>
          </a:lstStyle>
          <a:p>
            <a:r>
              <a:rPr lang="pt-BR"/>
              <a:t>O </a:t>
            </a:r>
            <a:r>
              <a:rPr lang="pt-BR" err="1">
                <a:solidFill>
                  <a:srgbClr val="E3472D"/>
                </a:solidFill>
              </a:rPr>
              <a:t>MindMeister</a:t>
            </a:r>
            <a:r>
              <a:rPr lang="pt-BR"/>
              <a:t> é uma ferramenta de mapeamento mental com tela infinita para colaboração e planejamento. Do gerenciamento de tarefas à documentação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53B0E734-0466-B13F-9BAC-79288602E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60326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60759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Call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Center com IA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6A6436D-2C14-283A-29A3-A236045673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1" r="269"/>
          <a:stretch/>
        </p:blipFill>
        <p:spPr>
          <a:xfrm>
            <a:off x="6916852" y="0"/>
            <a:ext cx="5275148" cy="685800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492C4BA-A179-558F-5072-F7F8DA85459C}"/>
              </a:ext>
            </a:extLst>
          </p:cNvPr>
          <p:cNvSpPr txBox="1"/>
          <p:nvPr/>
        </p:nvSpPr>
        <p:spPr>
          <a:xfrm>
            <a:off x="120869" y="1330467"/>
            <a:ext cx="6663042" cy="5337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BR"/>
              <a:t>As empresas encontram dificuldade em customizar os fluxos conversacionais mesmo com briefing dos </a:t>
            </a:r>
            <a:r>
              <a:rPr lang="pt-BR" err="1">
                <a:solidFill>
                  <a:srgbClr val="E5402D"/>
                </a:solidFill>
              </a:rPr>
              <a:t>VUIs</a:t>
            </a:r>
            <a:r>
              <a:rPr lang="pt-BR">
                <a:solidFill>
                  <a:srgbClr val="E5402D"/>
                </a:solidFill>
              </a:rPr>
              <a:t> – Voice </a:t>
            </a:r>
            <a:r>
              <a:rPr lang="pt-BR" err="1">
                <a:solidFill>
                  <a:srgbClr val="E5402D"/>
                </a:solidFill>
              </a:rPr>
              <a:t>User</a:t>
            </a:r>
            <a:r>
              <a:rPr lang="pt-BR">
                <a:solidFill>
                  <a:srgbClr val="E5402D"/>
                </a:solidFill>
              </a:rPr>
              <a:t> Interface</a:t>
            </a:r>
            <a:r>
              <a:rPr lang="pt-BR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BR"/>
              <a:t>Orquestrar o reconhecimento do </a:t>
            </a:r>
            <a:r>
              <a:rPr lang="pt-BR" err="1"/>
              <a:t>DTMF</a:t>
            </a:r>
            <a:r>
              <a:rPr lang="pt-BR"/>
              <a:t> ou VOZ integrado a diversos fornecedores de transcrição que utiliza </a:t>
            </a:r>
            <a:r>
              <a:rPr lang="pt-BR" err="1">
                <a:solidFill>
                  <a:srgbClr val="E5402D"/>
                </a:solidFill>
              </a:rPr>
              <a:t>STT</a:t>
            </a:r>
            <a:r>
              <a:rPr lang="pt-BR">
                <a:solidFill>
                  <a:srgbClr val="E5402D"/>
                </a:solidFill>
              </a:rPr>
              <a:t> – Speech </a:t>
            </a:r>
            <a:r>
              <a:rPr lang="pt-BR" err="1">
                <a:solidFill>
                  <a:srgbClr val="E5402D"/>
                </a:solidFill>
              </a:rPr>
              <a:t>to</a:t>
            </a:r>
            <a:r>
              <a:rPr lang="pt-BR">
                <a:solidFill>
                  <a:srgbClr val="E5402D"/>
                </a:solidFill>
              </a:rPr>
              <a:t> </a:t>
            </a:r>
            <a:r>
              <a:rPr lang="pt-BR" err="1">
                <a:solidFill>
                  <a:srgbClr val="E5402D"/>
                </a:solidFill>
              </a:rPr>
              <a:t>Text</a:t>
            </a:r>
            <a:r>
              <a:rPr lang="pt-BR"/>
              <a:t>, motor </a:t>
            </a:r>
            <a:r>
              <a:rPr lang="pt-BR" err="1">
                <a:solidFill>
                  <a:srgbClr val="E5402D"/>
                </a:solidFill>
              </a:rPr>
              <a:t>ASR</a:t>
            </a:r>
            <a:r>
              <a:rPr lang="pt-BR">
                <a:solidFill>
                  <a:srgbClr val="E5402D"/>
                </a:solidFill>
              </a:rPr>
              <a:t> – </a:t>
            </a:r>
            <a:r>
              <a:rPr lang="pt-BR" err="1">
                <a:solidFill>
                  <a:srgbClr val="E5402D"/>
                </a:solidFill>
              </a:rPr>
              <a:t>Automatic</a:t>
            </a:r>
            <a:r>
              <a:rPr lang="pt-BR">
                <a:solidFill>
                  <a:srgbClr val="E5402D"/>
                </a:solidFill>
              </a:rPr>
              <a:t> Speech </a:t>
            </a:r>
            <a:r>
              <a:rPr lang="pt-BR" err="1">
                <a:solidFill>
                  <a:srgbClr val="E5402D"/>
                </a:solidFill>
              </a:rPr>
              <a:t>Recognition</a:t>
            </a:r>
            <a:r>
              <a:rPr lang="pt-BR"/>
              <a:t>, do CPqD, </a:t>
            </a:r>
            <a:r>
              <a:rPr lang="pt-BR" err="1">
                <a:solidFill>
                  <a:srgbClr val="E5402D"/>
                </a:solidFill>
              </a:rPr>
              <a:t>fallback</a:t>
            </a:r>
            <a:r>
              <a:rPr lang="pt-BR">
                <a:solidFill>
                  <a:srgbClr val="E5402D"/>
                </a:solidFill>
              </a:rPr>
              <a:t> do Google</a:t>
            </a:r>
            <a:r>
              <a:rPr lang="pt-BR"/>
              <a:t> ou preenchimentos das lacunas com áudio concatenados ou </a:t>
            </a:r>
            <a:r>
              <a:rPr lang="pt-BR" err="1">
                <a:solidFill>
                  <a:srgbClr val="E5402D"/>
                </a:solidFill>
              </a:rPr>
              <a:t>TTS</a:t>
            </a:r>
            <a:r>
              <a:rPr lang="pt-BR">
                <a:solidFill>
                  <a:srgbClr val="E5402D"/>
                </a:solidFill>
              </a:rPr>
              <a:t> da </a:t>
            </a:r>
            <a:r>
              <a:rPr lang="pt-BR" err="1">
                <a:solidFill>
                  <a:srgbClr val="E5402D"/>
                </a:solidFill>
              </a:rPr>
              <a:t>Amazon</a:t>
            </a:r>
            <a:r>
              <a:rPr lang="pt-BR"/>
              <a:t> pode quebrar a experiência com latência entre provedores, queda na performance entre integrações desastrosas e ineficiência da resolutividade do </a:t>
            </a:r>
            <a:r>
              <a:rPr lang="pt-BR" err="1"/>
              <a:t>bots</a:t>
            </a:r>
            <a:r>
              <a:rPr lang="pt-BR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BR"/>
              <a:t>O treinamos dos </a:t>
            </a:r>
            <a:r>
              <a:rPr lang="pt-BR" err="1"/>
              <a:t>bots</a:t>
            </a:r>
            <a:r>
              <a:rPr lang="pt-BR"/>
              <a:t> em </a:t>
            </a:r>
            <a:r>
              <a:rPr lang="pt-BR" err="1">
                <a:solidFill>
                  <a:srgbClr val="E5402D"/>
                </a:solidFill>
              </a:rPr>
              <a:t>NLP</a:t>
            </a:r>
            <a:r>
              <a:rPr lang="pt-BR">
                <a:solidFill>
                  <a:srgbClr val="E5402D"/>
                </a:solidFill>
              </a:rPr>
              <a:t> – Natural </a:t>
            </a:r>
            <a:r>
              <a:rPr lang="pt-BR" err="1">
                <a:solidFill>
                  <a:srgbClr val="E5402D"/>
                </a:solidFill>
              </a:rPr>
              <a:t>Language</a:t>
            </a:r>
            <a:r>
              <a:rPr lang="pt-BR">
                <a:solidFill>
                  <a:srgbClr val="E5402D"/>
                </a:solidFill>
              </a:rPr>
              <a:t> </a:t>
            </a:r>
            <a:r>
              <a:rPr lang="pt-BR" err="1">
                <a:solidFill>
                  <a:srgbClr val="E5402D"/>
                </a:solidFill>
              </a:rPr>
              <a:t>Processing</a:t>
            </a:r>
            <a:r>
              <a:rPr lang="pt-BR"/>
              <a:t>, por meio do </a:t>
            </a:r>
            <a:r>
              <a:rPr lang="pt-BR">
                <a:solidFill>
                  <a:srgbClr val="E5402D"/>
                </a:solidFill>
              </a:rPr>
              <a:t>RASA</a:t>
            </a:r>
            <a:r>
              <a:rPr lang="pt-BR"/>
              <a:t> – uma ferramenta </a:t>
            </a:r>
            <a:r>
              <a:rPr lang="pt-BR" err="1"/>
              <a:t>OpenSource</a:t>
            </a:r>
            <a:r>
              <a:rPr lang="pt-BR"/>
              <a:t> é complexo.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C91F6BF-8BAC-E361-8B05-B9996644A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063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Homem com óculos de grau&#10;&#10;Descrição gerada automaticamente">
            <a:extLst>
              <a:ext uri="{FF2B5EF4-FFF2-40B4-BE49-F238E27FC236}">
                <a16:creationId xmlns:a16="http://schemas.microsoft.com/office/drawing/2014/main" id="{F6DAED30-3CAA-DFFD-D719-E4DE27DEFE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63" l="2000" r="98250">
                        <a14:foregroundMark x1="2000" y1="60000" x2="22000" y2="59562"/>
                        <a14:foregroundMark x1="22000" y1="59562" x2="24333" y2="59750"/>
                        <a14:foregroundMark x1="9917" y1="94000" x2="73333" y2="97563"/>
                        <a14:foregroundMark x1="73333" y1="97563" x2="90583" y2="96438"/>
                        <a14:foregroundMark x1="90583" y1="96438" x2="85667" y2="83563"/>
                        <a14:foregroundMark x1="85667" y1="83563" x2="83833" y2="82500"/>
                        <a14:foregroundMark x1="93333" y1="99563" x2="97000" y2="92125"/>
                        <a14:foregroundMark x1="97000" y1="92125" x2="90250" y2="84625"/>
                        <a14:foregroundMark x1="1083" y1="99063" x2="33833" y2="99563"/>
                        <a14:foregroundMark x1="33833" y1="99563" x2="90583" y2="98375"/>
                        <a14:foregroundMark x1="90583" y1="98375" x2="98250" y2="99563"/>
                        <a14:foregroundMark x1="98250" y1="99563" x2="98250" y2="99563"/>
                        <a14:foregroundMark x1="78417" y1="68938" x2="90500" y2="83688"/>
                        <a14:backgroundMark x1="66333" y1="36938" x2="66333" y2="36938"/>
                        <a14:backgroundMark x1="65250" y1="36500" x2="65250" y2="36500"/>
                        <a14:backgroundMark x1="88914" y1="79723" x2="99917" y2="92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2" b="6920"/>
          <a:stretch/>
        </p:blipFill>
        <p:spPr>
          <a:xfrm flipH="1">
            <a:off x="7756638" y="1131659"/>
            <a:ext cx="4435362" cy="572634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3FC8FDD-11C0-17A3-96DF-71EE54FD1078}"/>
              </a:ext>
            </a:extLst>
          </p:cNvPr>
          <p:cNvSpPr txBox="1"/>
          <p:nvPr/>
        </p:nvSpPr>
        <p:spPr>
          <a:xfrm>
            <a:off x="840868" y="474602"/>
            <a:ext cx="1082298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solidFill>
                  <a:schemeClr val="bg1"/>
                </a:solidFill>
              </a:rPr>
              <a:t>Engenheiro, Empreendedor e Corporate Venture. Prefiro construir tecnologia ao invés de só consumi-la. Minha jornada permitiu ter uma visão completa de uma plataforma digital do encaixe produto mercado, passando pela escala do negócio à saída dos investidores.</a:t>
            </a:r>
          </a:p>
          <a:p>
            <a:endParaRPr lang="pt-BR">
              <a:solidFill>
                <a:schemeClr val="bg1"/>
              </a:solidFill>
            </a:endParaRPr>
          </a:p>
          <a:p>
            <a:r>
              <a:rPr lang="pt-BR">
                <a:solidFill>
                  <a:schemeClr val="bg1"/>
                </a:solidFill>
              </a:rPr>
              <a:t>Atuei em projetos de logística e transporte dentro e fora do Brasil e como </a:t>
            </a:r>
            <a:r>
              <a:rPr lang="pt-BR" err="1">
                <a:solidFill>
                  <a:schemeClr val="bg1"/>
                </a:solidFill>
              </a:rPr>
              <a:t>Agile</a:t>
            </a:r>
            <a:r>
              <a:rPr lang="pt-BR">
                <a:solidFill>
                  <a:schemeClr val="bg1"/>
                </a:solidFill>
              </a:rPr>
              <a:t> Coach, geri centenas de </a:t>
            </a:r>
            <a:r>
              <a:rPr lang="pt-BR" err="1">
                <a:solidFill>
                  <a:schemeClr val="bg1"/>
                </a:solidFill>
              </a:rPr>
              <a:t>SVAs</a:t>
            </a:r>
            <a:r>
              <a:rPr lang="pt-BR">
                <a:solidFill>
                  <a:schemeClr val="bg1"/>
                </a:solidFill>
              </a:rPr>
              <a:t> com </a:t>
            </a:r>
            <a:r>
              <a:rPr lang="pt-BR" err="1">
                <a:solidFill>
                  <a:schemeClr val="bg1"/>
                </a:solidFill>
              </a:rPr>
              <a:t>Telecons</a:t>
            </a:r>
            <a:r>
              <a:rPr lang="pt-BR">
                <a:solidFill>
                  <a:schemeClr val="bg1"/>
                </a:solidFill>
              </a:rPr>
              <a:t> na LATAM. Estruturei o </a:t>
            </a:r>
            <a:r>
              <a:rPr lang="pt-BR" err="1">
                <a:solidFill>
                  <a:schemeClr val="bg1"/>
                </a:solidFill>
              </a:rPr>
              <a:t>bootcamp</a:t>
            </a:r>
            <a:r>
              <a:rPr lang="pt-BR">
                <a:solidFill>
                  <a:schemeClr val="bg1"/>
                </a:solidFill>
              </a:rPr>
              <a:t> de Produto em uma Venture </a:t>
            </a:r>
            <a:r>
              <a:rPr lang="pt-BR" err="1">
                <a:solidFill>
                  <a:schemeClr val="bg1"/>
                </a:solidFill>
              </a:rPr>
              <a:t>Builder</a:t>
            </a:r>
            <a:r>
              <a:rPr lang="pt-BR">
                <a:solidFill>
                  <a:schemeClr val="bg1"/>
                </a:solidFill>
              </a:rPr>
              <a:t> para startups </a:t>
            </a:r>
            <a:r>
              <a:rPr lang="pt-BR" err="1">
                <a:solidFill>
                  <a:schemeClr val="bg1"/>
                </a:solidFill>
              </a:rPr>
              <a:t>early</a:t>
            </a:r>
            <a:r>
              <a:rPr lang="pt-BR">
                <a:solidFill>
                  <a:schemeClr val="bg1"/>
                </a:solidFill>
              </a:rPr>
              <a:t> </a:t>
            </a:r>
            <a:r>
              <a:rPr lang="pt-BR" err="1">
                <a:solidFill>
                  <a:schemeClr val="bg1"/>
                </a:solidFill>
              </a:rPr>
              <a:t>stage</a:t>
            </a:r>
            <a:r>
              <a:rPr lang="pt-BR">
                <a:solidFill>
                  <a:schemeClr val="bg1"/>
                </a:solidFill>
              </a:rPr>
              <a:t> quando também fui Mentor do </a:t>
            </a:r>
            <a:r>
              <a:rPr lang="pt-BR" err="1">
                <a:solidFill>
                  <a:schemeClr val="bg1"/>
                </a:solidFill>
              </a:rPr>
              <a:t>HackBrazil</a:t>
            </a:r>
            <a:r>
              <a:rPr lang="pt-BR">
                <a:solidFill>
                  <a:schemeClr val="bg1"/>
                </a:solidFill>
              </a:rPr>
              <a:t> na </a:t>
            </a:r>
            <a:r>
              <a:rPr lang="pt-BR" err="1">
                <a:solidFill>
                  <a:schemeClr val="bg1"/>
                </a:solidFill>
              </a:rPr>
              <a:t>Brazil</a:t>
            </a:r>
            <a:r>
              <a:rPr lang="pt-BR">
                <a:solidFill>
                  <a:schemeClr val="bg1"/>
                </a:solidFill>
              </a:rPr>
              <a:t> </a:t>
            </a:r>
            <a:r>
              <a:rPr lang="pt-BR" err="1">
                <a:solidFill>
                  <a:schemeClr val="bg1"/>
                </a:solidFill>
              </a:rPr>
              <a:t>Conference</a:t>
            </a:r>
            <a:r>
              <a:rPr lang="pt-BR">
                <a:solidFill>
                  <a:schemeClr val="bg1"/>
                </a:solidFill>
              </a:rPr>
              <a:t> (Harvard / MIT).</a:t>
            </a:r>
          </a:p>
          <a:p>
            <a:endParaRPr lang="pt-BR">
              <a:solidFill>
                <a:schemeClr val="bg1"/>
              </a:solidFill>
            </a:endParaRPr>
          </a:p>
          <a:p>
            <a:r>
              <a:rPr lang="pt-BR">
                <a:solidFill>
                  <a:schemeClr val="bg1"/>
                </a:solidFill>
              </a:rPr>
              <a:t>Fundei startups como </a:t>
            </a:r>
            <a:r>
              <a:rPr lang="pt-BR" err="1">
                <a:solidFill>
                  <a:schemeClr val="bg1"/>
                </a:solidFill>
              </a:rPr>
              <a:t>Advanced</a:t>
            </a:r>
            <a:r>
              <a:rPr lang="pt-BR">
                <a:solidFill>
                  <a:schemeClr val="bg1"/>
                </a:solidFill>
              </a:rPr>
              <a:t> </a:t>
            </a:r>
            <a:r>
              <a:rPr lang="pt-BR" err="1">
                <a:solidFill>
                  <a:schemeClr val="bg1"/>
                </a:solidFill>
              </a:rPr>
              <a:t>Ideas</a:t>
            </a:r>
            <a:r>
              <a:rPr lang="pt-BR">
                <a:solidFill>
                  <a:schemeClr val="bg1"/>
                </a:solidFill>
              </a:rPr>
              <a:t> Mobility – investida pela Bossa Nova, Banco                                          BMG e </a:t>
            </a:r>
            <a:r>
              <a:rPr lang="pt-BR" err="1">
                <a:solidFill>
                  <a:schemeClr val="bg1"/>
                </a:solidFill>
              </a:rPr>
              <a:t>UPTech</a:t>
            </a:r>
            <a:r>
              <a:rPr lang="pt-BR">
                <a:solidFill>
                  <a:schemeClr val="bg1"/>
                </a:solidFill>
              </a:rPr>
              <a:t>; Clube Triunfo e </a:t>
            </a:r>
            <a:r>
              <a:rPr lang="pt-BR" err="1">
                <a:solidFill>
                  <a:schemeClr val="bg1"/>
                </a:solidFill>
              </a:rPr>
              <a:t>ChargeBack</a:t>
            </a:r>
            <a:r>
              <a:rPr lang="pt-BR">
                <a:solidFill>
                  <a:schemeClr val="bg1"/>
                </a:solidFill>
              </a:rPr>
              <a:t> em todas como </a:t>
            </a:r>
            <a:r>
              <a:rPr lang="pt-BR" err="1">
                <a:solidFill>
                  <a:schemeClr val="bg1"/>
                </a:solidFill>
              </a:rPr>
              <a:t>Chief</a:t>
            </a:r>
            <a:r>
              <a:rPr lang="pt-BR">
                <a:solidFill>
                  <a:schemeClr val="bg1"/>
                </a:solidFill>
              </a:rPr>
              <a:t> </a:t>
            </a:r>
            <a:r>
              <a:rPr lang="pt-BR" err="1">
                <a:solidFill>
                  <a:schemeClr val="bg1"/>
                </a:solidFill>
              </a:rPr>
              <a:t>Product</a:t>
            </a:r>
            <a:r>
              <a:rPr lang="pt-BR">
                <a:solidFill>
                  <a:schemeClr val="bg1"/>
                </a:solidFill>
              </a:rPr>
              <a:t> </a:t>
            </a:r>
            <a:r>
              <a:rPr lang="pt-BR" err="1">
                <a:solidFill>
                  <a:schemeClr val="bg1"/>
                </a:solidFill>
              </a:rPr>
              <a:t>Owner</a:t>
            </a:r>
            <a:r>
              <a:rPr lang="pt-BR">
                <a:solidFill>
                  <a:schemeClr val="bg1"/>
                </a:solidFill>
              </a:rPr>
              <a:t>.                                            Líder da comunidade Silicon </a:t>
            </a:r>
            <a:r>
              <a:rPr lang="pt-BR" err="1">
                <a:solidFill>
                  <a:schemeClr val="bg1"/>
                </a:solidFill>
              </a:rPr>
              <a:t>Drinkabout</a:t>
            </a:r>
            <a:r>
              <a:rPr lang="pt-BR">
                <a:solidFill>
                  <a:schemeClr val="bg1"/>
                </a:solidFill>
              </a:rPr>
              <a:t> de Londres em Salvador, organizo                                                      </a:t>
            </a:r>
            <a:r>
              <a:rPr lang="pt-BR" err="1">
                <a:solidFill>
                  <a:schemeClr val="bg1"/>
                </a:solidFill>
              </a:rPr>
              <a:t>Meetups</a:t>
            </a:r>
            <a:r>
              <a:rPr lang="pt-BR">
                <a:solidFill>
                  <a:schemeClr val="bg1"/>
                </a:solidFill>
              </a:rPr>
              <a:t>, compartilho dezenas de artigos técnicos e advogou casos interessantes                                                     da comunidade desenvolvedora com os principais provedores de cloud.</a:t>
            </a:r>
          </a:p>
          <a:p>
            <a:endParaRPr lang="pt-BR">
              <a:solidFill>
                <a:schemeClr val="bg1"/>
              </a:solidFill>
            </a:endParaRPr>
          </a:p>
          <a:p>
            <a:r>
              <a:rPr lang="pt-BR">
                <a:solidFill>
                  <a:schemeClr val="bg1"/>
                </a:solidFill>
              </a:rPr>
              <a:t>Especialista em Inteligência Artificial na Vivo à frente do maior </a:t>
            </a:r>
            <a:r>
              <a:rPr lang="pt-BR" err="1">
                <a:solidFill>
                  <a:schemeClr val="bg1"/>
                </a:solidFill>
              </a:rPr>
              <a:t>Call</a:t>
            </a:r>
            <a:r>
              <a:rPr lang="pt-BR">
                <a:solidFill>
                  <a:schemeClr val="bg1"/>
                </a:solidFill>
              </a:rPr>
              <a:t> Center Cognitivo e                                           no desenvolvimento de </a:t>
            </a:r>
            <a:r>
              <a:rPr lang="pt-BR" err="1">
                <a:solidFill>
                  <a:schemeClr val="bg1"/>
                </a:solidFill>
              </a:rPr>
              <a:t>chatbots</a:t>
            </a:r>
            <a:r>
              <a:rPr lang="pt-BR">
                <a:solidFill>
                  <a:schemeClr val="bg1"/>
                </a:solidFill>
              </a:rPr>
              <a:t> / voicebots para autosserviço, autoatendimento e                                     experiências cognitivas. Adoro resolver problemas, trabalhar em equipe e                                                 evangelizar para uma melhor experiência de desenvolvedor, garantindo a                                                     excelência do produto e cultivando uma comunidade de nuvem.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80CE67A-9102-9211-0567-0EB6E7FC39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97792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Para reduzir custos, aumentar agilidade e inovar rápido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EB7C17E-AFDB-CC61-C3D3-60EF11F8C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8" y="604340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1C9BB7DD-858E-F3F1-2AE9-77A842CFA762}"/>
              </a:ext>
            </a:extLst>
          </p:cNvPr>
          <p:cNvSpPr txBox="1">
            <a:spLocks/>
          </p:cNvSpPr>
          <p:nvPr/>
        </p:nvSpPr>
        <p:spPr>
          <a:xfrm>
            <a:off x="840868" y="2343809"/>
            <a:ext cx="11230264" cy="3675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BR"/>
              <a:t>O Google Cloud está criando um ecossistema interno completo para empresas de qualquer tamanho crescerem, perpetuar e consolidar-se em seus mercados. As startups e empresas cloud </a:t>
            </a:r>
            <a:r>
              <a:rPr lang="pt-BR" err="1"/>
              <a:t>native</a:t>
            </a:r>
            <a:r>
              <a:rPr lang="pt-BR"/>
              <a:t> podem usar </a:t>
            </a:r>
            <a:r>
              <a:rPr lang="pt-BR" err="1"/>
              <a:t>Apigee</a:t>
            </a:r>
            <a:r>
              <a:rPr lang="pt-BR"/>
              <a:t> para gerir um ciclo de vida das API; </a:t>
            </a:r>
            <a:r>
              <a:rPr lang="pt-BR" err="1"/>
              <a:t>Kubernetes</a:t>
            </a:r>
            <a:r>
              <a:rPr lang="pt-BR"/>
              <a:t> para suporte a vários clusters; Cloud </a:t>
            </a:r>
            <a:r>
              <a:rPr lang="pt-BR" err="1"/>
              <a:t>Storage</a:t>
            </a:r>
            <a:r>
              <a:rPr lang="pt-BR"/>
              <a:t> para escalar globalmente; e Cloud </a:t>
            </a:r>
            <a:r>
              <a:rPr lang="pt-BR" err="1"/>
              <a:t>ElasticSearch</a:t>
            </a:r>
            <a:r>
              <a:rPr lang="pt-BR"/>
              <a:t>, </a:t>
            </a:r>
            <a:r>
              <a:rPr lang="pt-BR" err="1"/>
              <a:t>Logstash</a:t>
            </a:r>
            <a:r>
              <a:rPr lang="pt-BR"/>
              <a:t> e </a:t>
            </a:r>
            <a:r>
              <a:rPr lang="pt-BR" err="1"/>
              <a:t>Kibana</a:t>
            </a:r>
            <a:r>
              <a:rPr lang="pt-BR"/>
              <a:t> para ofertarem um ambiente incrível onde os criativos inteligentes podem criam experiências incríveis.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pt-BR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BR"/>
              <a:t>Acredito que o                                     </a:t>
            </a:r>
            <a:r>
              <a:rPr lang="pt-BR" b="1" err="1">
                <a:solidFill>
                  <a:srgbClr val="E5402D"/>
                </a:solidFill>
              </a:rPr>
              <a:t>CCAI</a:t>
            </a:r>
            <a:r>
              <a:rPr lang="pt-BR"/>
              <a:t> pode usar o </a:t>
            </a:r>
            <a:r>
              <a:rPr lang="pt-BR" b="1" err="1">
                <a:solidFill>
                  <a:srgbClr val="E5402D"/>
                </a:solidFill>
              </a:rPr>
              <a:t>Tensorflow</a:t>
            </a:r>
            <a:r>
              <a:rPr lang="pt-BR"/>
              <a:t> para impulsionar autoatendimento, autosserviços e </a:t>
            </a:r>
            <a:r>
              <a:rPr lang="pt-BR" err="1"/>
              <a:t>cx</a:t>
            </a:r>
            <a:r>
              <a:rPr lang="pt-BR"/>
              <a:t> cognitivas por meio do </a:t>
            </a:r>
            <a:r>
              <a:rPr lang="pt-BR" b="1">
                <a:solidFill>
                  <a:srgbClr val="E5402D"/>
                </a:solidFill>
              </a:rPr>
              <a:t>Dialogflow</a:t>
            </a:r>
            <a:r>
              <a:rPr lang="pt-BR"/>
              <a:t> em uma </a:t>
            </a:r>
            <a:r>
              <a:rPr lang="pt-BR" b="1" err="1">
                <a:solidFill>
                  <a:srgbClr val="E5402D"/>
                </a:solidFill>
              </a:rPr>
              <a:t>Verified</a:t>
            </a:r>
            <a:r>
              <a:rPr lang="pt-BR" b="1">
                <a:solidFill>
                  <a:srgbClr val="E5402D"/>
                </a:solidFill>
              </a:rPr>
              <a:t> </a:t>
            </a:r>
            <a:r>
              <a:rPr lang="pt-BR" b="1" err="1">
                <a:solidFill>
                  <a:srgbClr val="E5402D"/>
                </a:solidFill>
              </a:rPr>
              <a:t>Call</a:t>
            </a:r>
            <a:r>
              <a:rPr lang="pt-BR"/>
              <a:t> que transborda para </a:t>
            </a:r>
            <a:r>
              <a:rPr lang="pt-BR" b="1">
                <a:solidFill>
                  <a:srgbClr val="E5402D"/>
                </a:solidFill>
              </a:rPr>
              <a:t>Business </a:t>
            </a:r>
            <a:r>
              <a:rPr lang="pt-BR" b="1" err="1">
                <a:solidFill>
                  <a:srgbClr val="E5402D"/>
                </a:solidFill>
              </a:rPr>
              <a:t>Messages</a:t>
            </a:r>
            <a:r>
              <a:rPr lang="pt-BR" b="1">
                <a:solidFill>
                  <a:srgbClr val="E5402D"/>
                </a:solidFill>
              </a:rPr>
              <a:t> </a:t>
            </a:r>
            <a:r>
              <a:rPr lang="pt-BR"/>
              <a:t>com </a:t>
            </a:r>
            <a:r>
              <a:rPr lang="pt-BR" b="1" err="1">
                <a:solidFill>
                  <a:srgbClr val="E5402D"/>
                </a:solidFill>
              </a:rPr>
              <a:t>RCS</a:t>
            </a:r>
            <a:r>
              <a:rPr lang="pt-BR"/>
              <a:t>.</a:t>
            </a:r>
          </a:p>
        </p:txBody>
      </p:sp>
      <p:pic>
        <p:nvPicPr>
          <p:cNvPr id="8" name="Picture 2" descr="Google">
            <a:extLst>
              <a:ext uri="{FF2B5EF4-FFF2-40B4-BE49-F238E27FC236}">
                <a16:creationId xmlns:a16="http://schemas.microsoft.com/office/drawing/2014/main" id="{94BE8E15-7FAA-006B-2F79-A7124E859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197" y="5060731"/>
            <a:ext cx="1663112" cy="582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6277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955E8669-43C1-4334-DF20-CC48E7BFA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660" y="1435910"/>
            <a:ext cx="6433414" cy="3199747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Google Contact Center AI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87836F0E-0F86-F8B2-4608-6BAC9597B54E}"/>
              </a:ext>
            </a:extLst>
          </p:cNvPr>
          <p:cNvSpPr txBox="1">
            <a:spLocks/>
          </p:cNvSpPr>
          <p:nvPr/>
        </p:nvSpPr>
        <p:spPr>
          <a:xfrm>
            <a:off x="81687" y="1435910"/>
            <a:ext cx="542048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pt-BR" err="1"/>
              <a:t>Machine</a:t>
            </a:r>
            <a:r>
              <a:rPr lang="pt-BR"/>
              <a:t> Learning para criar o próprio motor cognitivo</a:t>
            </a:r>
          </a:p>
          <a:p>
            <a:pPr marL="342900" indent="-342900">
              <a:buFont typeface="+mj-lt"/>
              <a:buAutoNum type="arabicPeriod"/>
            </a:pPr>
            <a:r>
              <a:rPr lang="pt-BR" err="1"/>
              <a:t>Machine</a:t>
            </a:r>
            <a:r>
              <a:rPr lang="pt-BR"/>
              <a:t> Learning aplicada a plataformas de </a:t>
            </a:r>
            <a:r>
              <a:rPr lang="pt-BR" err="1"/>
              <a:t>NLP</a:t>
            </a:r>
            <a:r>
              <a:rPr lang="pt-BR"/>
              <a:t> (Dialogflow)</a:t>
            </a:r>
          </a:p>
          <a:p>
            <a:pPr marL="342900" indent="-342900">
              <a:buFont typeface="+mj-lt"/>
              <a:buAutoNum type="arabicPeriod"/>
            </a:pPr>
            <a:r>
              <a:rPr lang="pt-BR" err="1"/>
              <a:t>NLP</a:t>
            </a:r>
            <a:r>
              <a:rPr lang="pt-BR"/>
              <a:t> com Dialogflow. Para o </a:t>
            </a:r>
            <a:r>
              <a:rPr lang="pt-BR" err="1"/>
              <a:t>desing</a:t>
            </a:r>
            <a:r>
              <a:rPr lang="pt-BR"/>
              <a:t> conversacional e o ML com </a:t>
            </a:r>
            <a:r>
              <a:rPr lang="pt-BR" err="1"/>
              <a:t>Tensorflow</a:t>
            </a:r>
            <a:r>
              <a:rPr lang="pt-BR"/>
              <a:t> para analise preditiva, uniria 2 camadas de IA para criar um </a:t>
            </a:r>
            <a:r>
              <a:rPr lang="pt-BR" err="1"/>
              <a:t>bot</a:t>
            </a:r>
            <a:r>
              <a:rPr lang="pt-BR"/>
              <a:t> capaz de ser super inteligente.</a:t>
            </a:r>
          </a:p>
          <a:p>
            <a:pPr marL="342900" indent="-342900">
              <a:buFont typeface="+mj-lt"/>
              <a:buAutoNum type="arabicPeriod"/>
            </a:pPr>
            <a:r>
              <a:rPr lang="pt-BR" err="1"/>
              <a:t>NLP</a:t>
            </a:r>
            <a:r>
              <a:rPr lang="pt-BR"/>
              <a:t>: Word </a:t>
            </a:r>
            <a:r>
              <a:rPr lang="pt-BR" err="1"/>
              <a:t>embeddings</a:t>
            </a:r>
            <a:r>
              <a:rPr lang="pt-BR"/>
              <a:t>, </a:t>
            </a:r>
            <a:r>
              <a:rPr lang="pt-BR" err="1"/>
              <a:t>Recurrent</a:t>
            </a:r>
            <a:r>
              <a:rPr lang="pt-BR"/>
              <a:t> networks, </a:t>
            </a:r>
            <a:r>
              <a:rPr lang="pt-BR" err="1"/>
              <a:t>Attention</a:t>
            </a:r>
            <a:r>
              <a:rPr lang="pt-BR"/>
              <a:t> networks, Transformers, </a:t>
            </a:r>
            <a:r>
              <a:rPr lang="pt-BR" err="1"/>
              <a:t>Transfer</a:t>
            </a:r>
            <a:r>
              <a:rPr lang="pt-BR"/>
              <a:t> </a:t>
            </a:r>
            <a:r>
              <a:rPr lang="pt-BR" err="1"/>
              <a:t>learning</a:t>
            </a:r>
            <a:r>
              <a:rPr lang="pt-BR"/>
              <a:t>, </a:t>
            </a:r>
            <a:r>
              <a:rPr lang="pt-BR" err="1"/>
              <a:t>Bidirectional</a:t>
            </a:r>
            <a:r>
              <a:rPr lang="pt-BR"/>
              <a:t> models, Beam </a:t>
            </a:r>
            <a:r>
              <a:rPr lang="pt-BR" err="1"/>
              <a:t>search</a:t>
            </a:r>
            <a:r>
              <a:rPr lang="pt-BR"/>
              <a:t>, </a:t>
            </a:r>
            <a:r>
              <a:rPr lang="pt-BR" err="1"/>
              <a:t>Language</a:t>
            </a:r>
            <a:r>
              <a:rPr lang="pt-BR"/>
              <a:t> Models, </a:t>
            </a:r>
            <a:r>
              <a:rPr lang="pt-BR" err="1"/>
              <a:t>Machine</a:t>
            </a:r>
            <a:r>
              <a:rPr lang="pt-BR"/>
              <a:t> </a:t>
            </a:r>
            <a:r>
              <a:rPr lang="pt-BR" err="1"/>
              <a:t>translation</a:t>
            </a:r>
            <a:r>
              <a:rPr lang="pt-BR"/>
              <a:t>, n-</a:t>
            </a:r>
            <a:r>
              <a:rPr lang="pt-BR" err="1"/>
              <a:t>gram</a:t>
            </a:r>
            <a:r>
              <a:rPr lang="pt-BR"/>
              <a:t> models.</a:t>
            </a:r>
          </a:p>
          <a:p>
            <a:pPr marL="342900" indent="-342900">
              <a:buFont typeface="+mj-lt"/>
              <a:buAutoNum type="arabicPeriod"/>
            </a:pPr>
            <a:r>
              <a:rPr lang="pt-BR" err="1"/>
              <a:t>Features</a:t>
            </a:r>
            <a:r>
              <a:rPr lang="pt-BR"/>
              <a:t> queridinhas para o mercado: Discador Preditivo, Best time </a:t>
            </a:r>
            <a:r>
              <a:rPr lang="pt-BR" err="1"/>
              <a:t>to</a:t>
            </a:r>
            <a:r>
              <a:rPr lang="pt-BR"/>
              <a:t> </a:t>
            </a:r>
            <a:r>
              <a:rPr lang="pt-BR" err="1"/>
              <a:t>call</a:t>
            </a:r>
            <a:r>
              <a:rPr lang="pt-BR"/>
              <a:t>, </a:t>
            </a:r>
            <a:r>
              <a:rPr lang="pt-BR" err="1"/>
              <a:t>Bad</a:t>
            </a:r>
            <a:r>
              <a:rPr lang="pt-BR"/>
              <a:t> time </a:t>
            </a:r>
            <a:r>
              <a:rPr lang="pt-BR" err="1"/>
              <a:t>to</a:t>
            </a:r>
            <a:r>
              <a:rPr lang="pt-BR"/>
              <a:t> </a:t>
            </a:r>
            <a:r>
              <a:rPr lang="pt-BR" err="1"/>
              <a:t>call</a:t>
            </a:r>
            <a:r>
              <a:rPr lang="pt-BR"/>
              <a:t>, Taxa de Ocupação, Gestão de </a:t>
            </a:r>
            <a:r>
              <a:rPr lang="pt-BR" err="1"/>
              <a:t>AVIs</a:t>
            </a:r>
            <a:r>
              <a:rPr lang="pt-BR"/>
              <a:t> dinâmicos.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18930E0-7092-5D56-6AF2-829EF3BED594}"/>
              </a:ext>
            </a:extLst>
          </p:cNvPr>
          <p:cNvSpPr txBox="1"/>
          <p:nvPr/>
        </p:nvSpPr>
        <p:spPr>
          <a:xfrm>
            <a:off x="5671661" y="4772596"/>
            <a:ext cx="65203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342900" indent="-342900">
              <a:buFont typeface="+mj-lt"/>
              <a:buAutoNum type="arabicPeriod"/>
              <a:defRPr>
                <a:solidFill>
                  <a:schemeClr val="bg1"/>
                </a:solidFill>
              </a:defRPr>
            </a:lvl1pPr>
            <a:lvl2pPr marL="6858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/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pt-BR"/>
              <a:t>O Design </a:t>
            </a:r>
            <a:r>
              <a:rPr lang="pt-BR" err="1"/>
              <a:t>Architecture</a:t>
            </a:r>
            <a:r>
              <a:rPr lang="pt-BR"/>
              <a:t> não deve importar se um cliente inicia as conversas em um telefone, um produto Google, na Web ou nas redes sociais. Devemos ser capazes de entender o que está sendo perguntado e qual resposta que deve ser retornada. Google </a:t>
            </a:r>
            <a:r>
              <a:rPr lang="pt-BR" err="1"/>
              <a:t>Assistant</a:t>
            </a:r>
            <a:r>
              <a:rPr lang="pt-BR"/>
              <a:t>, web ou </a:t>
            </a:r>
            <a:r>
              <a:rPr lang="pt-BR" err="1"/>
              <a:t>contact</a:t>
            </a:r>
            <a:r>
              <a:rPr lang="pt-BR"/>
              <a:t> center são apenas canais. Podemos começar a coletar dados analíticos para melhorar a plataforma.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3F7606-8D1E-7F60-5B89-FCF10F092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74719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09E2368-DF15-7105-7EA0-BC2B000C9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68" y="1292027"/>
            <a:ext cx="7257394" cy="4626734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Google Contact Center AI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chatbot</a:t>
            </a:r>
            <a:endParaRPr lang="pt-BR" sz="5400" b="1" spc="5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EB7C17E-AFDB-CC61-C3D3-60EF11F8C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8" y="604340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518930E0-7092-5D56-6AF2-829EF3BED594}"/>
              </a:ext>
            </a:extLst>
          </p:cNvPr>
          <p:cNvSpPr txBox="1"/>
          <p:nvPr/>
        </p:nvSpPr>
        <p:spPr>
          <a:xfrm>
            <a:off x="7488621" y="1763410"/>
            <a:ext cx="4703379" cy="4999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342900" indent="-342900">
              <a:buFont typeface="+mj-lt"/>
              <a:buAutoNum type="arabicPeriod"/>
              <a:defRPr>
                <a:solidFill>
                  <a:schemeClr val="bg1"/>
                </a:solidFill>
              </a:defRPr>
            </a:lvl1pPr>
            <a:lvl2pPr marL="6858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/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pt-BR"/>
              <a:t>1. Usuário inicia a conversa pelo chat;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pt-BR"/>
              <a:t>2-3. O portal do chat cria uma nova conversa no </a:t>
            </a:r>
            <a:r>
              <a:rPr lang="pt-BR" err="1"/>
              <a:t>CCAI</a:t>
            </a:r>
            <a:r>
              <a:rPr lang="pt-BR"/>
              <a:t> e adiciona participantes relevantes;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pt-BR"/>
              <a:t>4. Usuário envia uma mensagem;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pt-BR"/>
              <a:t>5-6. </a:t>
            </a:r>
            <a:r>
              <a:rPr lang="pt-BR" err="1"/>
              <a:t>CCAI</a:t>
            </a:r>
            <a:r>
              <a:rPr lang="pt-BR"/>
              <a:t> armazena todas as mensagens no </a:t>
            </a:r>
            <a:r>
              <a:rPr lang="pt-BR" err="1"/>
              <a:t>Spanner</a:t>
            </a:r>
            <a:r>
              <a:rPr lang="pt-BR"/>
              <a:t> e envia elas para o Dialogflow;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pt-BR"/>
              <a:t>7-8-9. A requisição é processada pelas rotinas do Dialogflow, </a:t>
            </a:r>
            <a:r>
              <a:rPr lang="pt-BR" err="1"/>
              <a:t>NLU</a:t>
            </a:r>
            <a:r>
              <a:rPr lang="pt-BR"/>
              <a:t> e opcionalmente pelo </a:t>
            </a:r>
            <a:r>
              <a:rPr lang="pt-BR" err="1"/>
              <a:t>Chatbase</a:t>
            </a:r>
            <a:r>
              <a:rPr lang="pt-BR"/>
              <a:t> </a:t>
            </a:r>
            <a:r>
              <a:rPr lang="pt-BR" err="1"/>
              <a:t>NLU</a:t>
            </a:r>
            <a:r>
              <a:rPr lang="pt-BR"/>
              <a:t>;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pt-BR"/>
              <a:t>10. Se necessário, Dialogflow liga pra o </a:t>
            </a:r>
            <a:r>
              <a:rPr lang="pt-BR" err="1"/>
              <a:t>wenhook</a:t>
            </a:r>
            <a:r>
              <a:rPr lang="pt-BR"/>
              <a:t> (</a:t>
            </a:r>
            <a:r>
              <a:rPr lang="pt-BR" err="1"/>
              <a:t>fulfillment</a:t>
            </a:r>
            <a:r>
              <a:rPr lang="pt-BR"/>
              <a:t> Server).</a:t>
            </a:r>
          </a:p>
        </p:txBody>
      </p:sp>
    </p:spTree>
    <p:extLst>
      <p:ext uri="{BB962C8B-B14F-4D97-AF65-F5344CB8AC3E}">
        <p14:creationId xmlns:p14="http://schemas.microsoft.com/office/powerpoint/2010/main" val="3815347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Google Contact Center AI voicebot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E3B92FAC-FDC0-B31E-228C-54536BE3182F}"/>
              </a:ext>
            </a:extLst>
          </p:cNvPr>
          <p:cNvGrpSpPr/>
          <p:nvPr/>
        </p:nvGrpSpPr>
        <p:grpSpPr>
          <a:xfrm>
            <a:off x="5380792" y="1986455"/>
            <a:ext cx="6688218" cy="4650319"/>
            <a:chOff x="6096000" y="1989759"/>
            <a:chExt cx="5973009" cy="4191585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F9EFC68F-B25A-A13A-1753-2D3CFF7BE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1989759"/>
              <a:ext cx="5973009" cy="4191585"/>
            </a:xfrm>
            <a:prstGeom prst="rect">
              <a:avLst/>
            </a:prstGeom>
          </p:spPr>
        </p:pic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8712CF5F-8F25-828F-F787-4F419503A760}"/>
                </a:ext>
              </a:extLst>
            </p:cNvPr>
            <p:cNvSpPr/>
            <p:nvPr/>
          </p:nvSpPr>
          <p:spPr>
            <a:xfrm>
              <a:off x="6096000" y="1989759"/>
              <a:ext cx="383458" cy="3109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7E647F72-5BE8-C51D-5D96-E83879C7CC07}"/>
              </a:ext>
            </a:extLst>
          </p:cNvPr>
          <p:cNvSpPr txBox="1">
            <a:spLocks/>
          </p:cNvSpPr>
          <p:nvPr/>
        </p:nvSpPr>
        <p:spPr>
          <a:xfrm>
            <a:off x="122991" y="1292027"/>
            <a:ext cx="5257800" cy="4614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t-BR"/>
              <a:t>A chamada é roteada pela rede telefônica pública até chegar a um portal de voz, que está diretamente conectado à infraestrutura de telefonia do Google. Esta infraestrutura notifica as </a:t>
            </a:r>
            <a:r>
              <a:rPr lang="pt-BR" err="1"/>
              <a:t>Telecoms</a:t>
            </a:r>
            <a:r>
              <a:rPr lang="pt-BR"/>
              <a:t> sobre uma chamada recebida. O serviço de telefonia, entre outras coisas, cria um fluxo de áudio do Voice Portal por meio de um servidor de mídia compartilhado para o serviço de transmissão. O servidor Beam processa o áudio de entrada e passa para </a:t>
            </a:r>
            <a:r>
              <a:rPr lang="pt-BR" err="1"/>
              <a:t>STT</a:t>
            </a:r>
            <a:r>
              <a:rPr lang="pt-BR"/>
              <a:t>. Quando o servidor detecta que o chamador terminou de falar, ele notifica a Telecom.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DCCFEED-084B-67B2-FB4E-2C9342DF1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5974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10047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Google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Verified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Calls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, branding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calls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28FA75A8-974D-9C74-B685-F10271AF2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743" y="1325785"/>
            <a:ext cx="6647873" cy="5163518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09B78119-B707-23B0-D626-29406EB65099}"/>
              </a:ext>
            </a:extLst>
          </p:cNvPr>
          <p:cNvSpPr txBox="1"/>
          <p:nvPr/>
        </p:nvSpPr>
        <p:spPr>
          <a:xfrm>
            <a:off x="1372934" y="2327178"/>
            <a:ext cx="35890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Informa o motivo de contato e aumenta a probabilidade do cliente atender</a:t>
            </a:r>
          </a:p>
        </p:txBody>
      </p:sp>
      <p:pic>
        <p:nvPicPr>
          <p:cNvPr id="18" name="Gráfico 17" descr="Marketing">
            <a:extLst>
              <a:ext uri="{FF2B5EF4-FFF2-40B4-BE49-F238E27FC236}">
                <a16:creationId xmlns:a16="http://schemas.microsoft.com/office/drawing/2014/main" id="{003EA626-98BB-B3C9-1B4A-53188A743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0418" y="4022562"/>
            <a:ext cx="914400" cy="914400"/>
          </a:xfrm>
          <a:prstGeom prst="rect">
            <a:avLst/>
          </a:prstGeom>
        </p:spPr>
      </p:pic>
      <p:pic>
        <p:nvPicPr>
          <p:cNvPr id="19" name="Gráfico 18" descr="Revisão do cliente">
            <a:extLst>
              <a:ext uri="{FF2B5EF4-FFF2-40B4-BE49-F238E27FC236}">
                <a16:creationId xmlns:a16="http://schemas.microsoft.com/office/drawing/2014/main" id="{80B5BFE4-5F24-1D6D-7DA3-A1197D5951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25685" y="5023851"/>
            <a:ext cx="914400" cy="914400"/>
          </a:xfrm>
          <a:prstGeom prst="rect">
            <a:avLst/>
          </a:prstGeom>
        </p:spPr>
      </p:pic>
      <p:pic>
        <p:nvPicPr>
          <p:cNvPr id="20" name="Gráfico 19" descr="Sinal de polegar para cima">
            <a:extLst>
              <a:ext uri="{FF2B5EF4-FFF2-40B4-BE49-F238E27FC236}">
                <a16:creationId xmlns:a16="http://schemas.microsoft.com/office/drawing/2014/main" id="{1954F4B6-6726-FE98-6B46-5C9F71375D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125685" y="2953655"/>
            <a:ext cx="914400" cy="914400"/>
          </a:xfrm>
          <a:prstGeom prst="rect">
            <a:avLst/>
          </a:prstGeom>
        </p:spPr>
      </p:pic>
      <p:pic>
        <p:nvPicPr>
          <p:cNvPr id="21" name="Gráfico 20" descr="Pessoa com uma ideia">
            <a:extLst>
              <a:ext uri="{FF2B5EF4-FFF2-40B4-BE49-F238E27FC236}">
                <a16:creationId xmlns:a16="http://schemas.microsoft.com/office/drawing/2014/main" id="{E60CA709-0902-80CC-469D-77EC12F5BF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80418" y="2039255"/>
            <a:ext cx="914400" cy="914400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E8244A23-5B7C-D992-8D1A-C6E7484E9E17}"/>
              </a:ext>
            </a:extLst>
          </p:cNvPr>
          <p:cNvSpPr txBox="1"/>
          <p:nvPr/>
        </p:nvSpPr>
        <p:spPr>
          <a:xfrm>
            <a:off x="462380" y="3245095"/>
            <a:ext cx="36633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Torna as ligações mais confiáveis com o branding da marca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BFB4F33F-631D-C426-4BCC-8A04DBCBCE18}"/>
              </a:ext>
            </a:extLst>
          </p:cNvPr>
          <p:cNvSpPr txBox="1"/>
          <p:nvPr/>
        </p:nvSpPr>
        <p:spPr>
          <a:xfrm>
            <a:off x="1216702" y="4156475"/>
            <a:ext cx="3745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Comunica a relevância para engajar o usuário na urgência do chamado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8364B67-A650-C818-A4F5-93228A0EB3FE}"/>
              </a:ext>
            </a:extLst>
          </p:cNvPr>
          <p:cNvSpPr txBox="1"/>
          <p:nvPr/>
        </p:nvSpPr>
        <p:spPr>
          <a:xfrm>
            <a:off x="380418" y="5188664"/>
            <a:ext cx="3745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600" b="1">
                <a:solidFill>
                  <a:schemeClr val="bg1"/>
                </a:solidFill>
                <a:latin typeface="Gotham" panose="02000504050000020004" pitchFamily="2" charset="0"/>
              </a:rPr>
              <a:t>O cliente pode responder a chamada por meio de uma mensagem</a:t>
            </a:r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0B40B9A0-A0DB-2D41-8325-3C5FDB8BA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789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Google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RCS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, a nova mensageria </a:t>
            </a:r>
          </a:p>
        </p:txBody>
      </p:sp>
      <p:pic>
        <p:nvPicPr>
          <p:cNvPr id="3" name="rbm-demo">
            <a:hlinkClick r:id="" action="ppaction://media"/>
            <a:extLst>
              <a:ext uri="{FF2B5EF4-FFF2-40B4-BE49-F238E27FC236}">
                <a16:creationId xmlns:a16="http://schemas.microsoft.com/office/drawing/2014/main" id="{A787FC1D-EB70-8495-E473-E714973135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62270" y="1418155"/>
            <a:ext cx="2909549" cy="529454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325FA6C-B235-1847-9790-570647EA1E91}"/>
              </a:ext>
            </a:extLst>
          </p:cNvPr>
          <p:cNvSpPr txBox="1"/>
          <p:nvPr/>
        </p:nvSpPr>
        <p:spPr>
          <a:xfrm>
            <a:off x="7120182" y="1757221"/>
            <a:ext cx="36946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Envio de imagens, botões interativos, áudios, vídeos, </a:t>
            </a:r>
            <a:r>
              <a:rPr lang="pt-BR" sz="1600" err="1">
                <a:solidFill>
                  <a:schemeClr val="bg1"/>
                </a:solidFill>
                <a:latin typeface="Gotham" panose="02000504050000020004" pitchFamily="2" charset="0"/>
              </a:rPr>
              <a:t>GIFs</a:t>
            </a:r>
            <a:r>
              <a:rPr lang="pt-BR" sz="1600">
                <a:solidFill>
                  <a:schemeClr val="bg1"/>
                </a:solidFill>
                <a:latin typeface="Gotham" panose="02000504050000020004" pitchFamily="2" charset="0"/>
              </a:rPr>
              <a:t>, adesivos, carrosséis de produtos e localização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168CD81-B6E4-328E-3990-E77CFDDE8F30}"/>
              </a:ext>
            </a:extLst>
          </p:cNvPr>
          <p:cNvSpPr txBox="1"/>
          <p:nvPr/>
        </p:nvSpPr>
        <p:spPr>
          <a:xfrm>
            <a:off x="6343760" y="2864719"/>
            <a:ext cx="3533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 algn="just">
              <a:defRPr sz="1600">
                <a:solidFill>
                  <a:schemeClr val="bg2">
                    <a:lumMod val="50000"/>
                  </a:schemeClr>
                </a:solidFill>
                <a:latin typeface="Gotham" panose="02000504050000020004" pitchFamily="2" charset="0"/>
              </a:defRPr>
            </a:lvl1pPr>
          </a:lstStyle>
          <a:p>
            <a:r>
              <a:rPr lang="pt-BR">
                <a:solidFill>
                  <a:schemeClr val="bg1"/>
                </a:solidFill>
              </a:rPr>
              <a:t>Envio de mensagens com mais de 160 caracteres</a:t>
            </a:r>
          </a:p>
        </p:txBody>
      </p:sp>
      <p:pic>
        <p:nvPicPr>
          <p:cNvPr id="7" name="Gráfico 6" descr="Legendas RTL">
            <a:extLst>
              <a:ext uri="{FF2B5EF4-FFF2-40B4-BE49-F238E27FC236}">
                <a16:creationId xmlns:a16="http://schemas.microsoft.com/office/drawing/2014/main" id="{F60ACD68-08FC-4519-79A8-27A8097BA9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76770" y="2704540"/>
            <a:ext cx="914400" cy="91440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F55CC2B9-6DCB-E760-DA4D-39AB135306F0}"/>
              </a:ext>
            </a:extLst>
          </p:cNvPr>
          <p:cNvSpPr txBox="1"/>
          <p:nvPr/>
        </p:nvSpPr>
        <p:spPr>
          <a:xfrm>
            <a:off x="7025948" y="3828428"/>
            <a:ext cx="36873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 algn="just">
              <a:defRPr sz="1600">
                <a:solidFill>
                  <a:schemeClr val="bg2">
                    <a:lumMod val="50000"/>
                  </a:schemeClr>
                </a:solidFill>
                <a:latin typeface="Gotham" panose="02000504050000020004" pitchFamily="2" charset="0"/>
              </a:defRPr>
            </a:lvl1pPr>
          </a:lstStyle>
          <a:p>
            <a:r>
              <a:rPr lang="pt-BR">
                <a:solidFill>
                  <a:schemeClr val="bg1"/>
                </a:solidFill>
              </a:rPr>
              <a:t>Acesso a relatórios de leitura e envio </a:t>
            </a:r>
          </a:p>
        </p:txBody>
      </p:sp>
      <p:pic>
        <p:nvPicPr>
          <p:cNvPr id="9" name="Gráfico 8" descr="Gráfico de barras com tendência ascendente">
            <a:extLst>
              <a:ext uri="{FF2B5EF4-FFF2-40B4-BE49-F238E27FC236}">
                <a16:creationId xmlns:a16="http://schemas.microsoft.com/office/drawing/2014/main" id="{35CDAA46-0114-82FF-714A-32E43E7408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05782" y="3542384"/>
            <a:ext cx="914400" cy="9144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260235C-C8CB-41A2-6F4A-775CAFEC1CCB}"/>
              </a:ext>
            </a:extLst>
          </p:cNvPr>
          <p:cNvSpPr txBox="1"/>
          <p:nvPr/>
        </p:nvSpPr>
        <p:spPr>
          <a:xfrm>
            <a:off x="6205782" y="4659938"/>
            <a:ext cx="35466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 algn="just">
              <a:defRPr sz="1600">
                <a:solidFill>
                  <a:schemeClr val="bg2">
                    <a:lumMod val="50000"/>
                  </a:schemeClr>
                </a:solidFill>
                <a:latin typeface="Gotham" panose="02000504050000020004" pitchFamily="2" charset="0"/>
              </a:defRPr>
            </a:lvl1pPr>
          </a:lstStyle>
          <a:p>
            <a:r>
              <a:rPr lang="pt-BR">
                <a:solidFill>
                  <a:schemeClr val="bg1"/>
                </a:solidFill>
              </a:rPr>
              <a:t>Não desconta dados da franquia de internet móvel dos consumidores</a:t>
            </a:r>
          </a:p>
        </p:txBody>
      </p:sp>
      <p:pic>
        <p:nvPicPr>
          <p:cNvPr id="11" name="Gráfico 10" descr="Sincronização com a nuvem">
            <a:extLst>
              <a:ext uri="{FF2B5EF4-FFF2-40B4-BE49-F238E27FC236}">
                <a16:creationId xmlns:a16="http://schemas.microsoft.com/office/drawing/2014/main" id="{8F21C8C0-8CB2-CBF4-B023-53B10450096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900465" y="4403251"/>
            <a:ext cx="914400" cy="91440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5AEA7A04-FE20-77C2-91E5-68842237BACB}"/>
              </a:ext>
            </a:extLst>
          </p:cNvPr>
          <p:cNvSpPr txBox="1"/>
          <p:nvPr/>
        </p:nvSpPr>
        <p:spPr>
          <a:xfrm>
            <a:off x="7127550" y="5685559"/>
            <a:ext cx="36873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 algn="just">
              <a:defRPr sz="1600">
                <a:solidFill>
                  <a:schemeClr val="bg2">
                    <a:lumMod val="50000"/>
                  </a:schemeClr>
                </a:solidFill>
                <a:latin typeface="Gotham" panose="02000504050000020004" pitchFamily="2" charset="0"/>
              </a:defRPr>
            </a:lvl1pPr>
          </a:lstStyle>
          <a:p>
            <a:r>
              <a:rPr lang="pt-BR">
                <a:solidFill>
                  <a:schemeClr val="bg1"/>
                </a:solidFill>
              </a:rPr>
              <a:t>Comunicação criptografada </a:t>
            </a:r>
          </a:p>
        </p:txBody>
      </p:sp>
      <p:pic>
        <p:nvPicPr>
          <p:cNvPr id="13" name="Gráfico 12" descr="Trancar">
            <a:extLst>
              <a:ext uri="{FF2B5EF4-FFF2-40B4-BE49-F238E27FC236}">
                <a16:creationId xmlns:a16="http://schemas.microsoft.com/office/drawing/2014/main" id="{4F2E5DEF-CEA2-65B6-F0C8-3CA2D2144A3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205782" y="5299044"/>
            <a:ext cx="914400" cy="914400"/>
          </a:xfrm>
          <a:prstGeom prst="rect">
            <a:avLst/>
          </a:prstGeom>
        </p:spPr>
      </p:pic>
      <p:pic>
        <p:nvPicPr>
          <p:cNvPr id="14" name="Gráfico 13" descr="Chat DPE">
            <a:extLst>
              <a:ext uri="{FF2B5EF4-FFF2-40B4-BE49-F238E27FC236}">
                <a16:creationId xmlns:a16="http://schemas.microsoft.com/office/drawing/2014/main" id="{D85709F2-240D-A8AB-3F2D-3C280EE9B4C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205782" y="1753483"/>
            <a:ext cx="914400" cy="914400"/>
          </a:xfrm>
          <a:prstGeom prst="rect">
            <a:avLst/>
          </a:prstGeom>
        </p:spPr>
      </p:pic>
      <p:pic>
        <p:nvPicPr>
          <p:cNvPr id="16388" name="Picture 4" descr="Download Phone Frame Smartphone Royalty-Free Stock Illustration Image -  Pixabay">
            <a:extLst>
              <a:ext uri="{FF2B5EF4-FFF2-40B4-BE49-F238E27FC236}">
                <a16:creationId xmlns:a16="http://schemas.microsoft.com/office/drawing/2014/main" id="{AF89E8EF-1EA4-22EA-F8FD-6F0D63035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120" y="1345505"/>
            <a:ext cx="3227963" cy="5439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1D8B5A2A-C4BF-111A-0E67-C1C207054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6807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Google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CCAI</a:t>
            </a:r>
            <a:endParaRPr lang="pt-BR" sz="5400" b="1" spc="5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66D67C59-752A-9217-2D86-4D8F4451A320}"/>
              </a:ext>
            </a:extLst>
          </p:cNvPr>
          <p:cNvSpPr txBox="1">
            <a:spLocks/>
          </p:cNvSpPr>
          <p:nvPr/>
        </p:nvSpPr>
        <p:spPr>
          <a:xfrm>
            <a:off x="840867" y="1298365"/>
            <a:ext cx="6067249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indent="0">
              <a:buFont typeface="+mj-lt"/>
              <a:buNone/>
              <a:defRPr>
                <a:solidFill>
                  <a:schemeClr val="bg1"/>
                </a:solidFill>
              </a:defRPr>
            </a:lvl1pPr>
            <a:lvl2pPr marL="6858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/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/>
              <a:t>O gateway de telefonia responde enviando o texto transcrito para a API </a:t>
            </a:r>
            <a:r>
              <a:rPr lang="pt-BR" err="1"/>
              <a:t>CCAI</a:t>
            </a:r>
            <a:r>
              <a:rPr lang="pt-BR"/>
              <a:t>, procurando mensagens específicas de telefonia na resposta e instruindo o áudio a ser reproduzido via </a:t>
            </a:r>
            <a:r>
              <a:rPr lang="pt-BR" err="1"/>
              <a:t>TTS</a:t>
            </a:r>
            <a:r>
              <a:rPr lang="pt-BR"/>
              <a:t> em nuvem e/ou armazenamento em nuvem. Em seguida, reproduz o áudio de resposta com dizendo ao serviço de transmissão para continuar o reconhecimento. Se solicitado, a chamada é encerrada ou transferida. O serviço de telefonia fala diretamente com o Agent </a:t>
            </a:r>
            <a:r>
              <a:rPr lang="pt-BR" err="1"/>
              <a:t>Assist</a:t>
            </a:r>
            <a:r>
              <a:rPr lang="pt-BR"/>
              <a:t> e o Pub Sub. Atualmente, ele não passa pela API </a:t>
            </a:r>
            <a:r>
              <a:rPr lang="pt-BR" err="1"/>
              <a:t>CCAI</a:t>
            </a:r>
            <a:r>
              <a:rPr lang="pt-BR"/>
              <a:t>. Quais os desafios de construir esta estrutura?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/>
              <a:t>Infraestrutura robusta para poder lidar com mensagens e mídias de sinalização;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/>
              <a:t>Os serviços que processam fluxos de mídia devem ser como estado;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/>
              <a:t>Processos e melhores práticas não estão tão bem definidos para telefonia quanto são para a internet; (aqui, o desafio também pode ser entendido com uma oportunidade)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18409548-1AB8-37CE-413A-7DE8BAB4C6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2" r="10371" b="1"/>
          <a:stretch/>
        </p:blipFill>
        <p:spPr>
          <a:xfrm>
            <a:off x="7283669" y="-3"/>
            <a:ext cx="4905510" cy="4523025"/>
          </a:xfrm>
          <a:custGeom>
            <a:avLst/>
            <a:gdLst/>
            <a:ahLst/>
            <a:cxnLst/>
            <a:rect l="l" t="t" r="r" b="b"/>
            <a:pathLst>
              <a:path w="4872111" h="4492230">
                <a:moveTo>
                  <a:pt x="249784" y="1633930"/>
                </a:moveTo>
                <a:cubicBezTo>
                  <a:pt x="348051" y="1621843"/>
                  <a:pt x="445504" y="1661679"/>
                  <a:pt x="507093" y="1739124"/>
                </a:cubicBezTo>
                <a:cubicBezTo>
                  <a:pt x="539787" y="1780174"/>
                  <a:pt x="560458" y="1829472"/>
                  <a:pt x="566853" y="1881555"/>
                </a:cubicBezTo>
                <a:cubicBezTo>
                  <a:pt x="586057" y="2037483"/>
                  <a:pt x="475174" y="2179439"/>
                  <a:pt x="319216" y="2198610"/>
                </a:cubicBezTo>
                <a:cubicBezTo>
                  <a:pt x="163262" y="2217789"/>
                  <a:pt x="21347" y="2106915"/>
                  <a:pt x="2144" y="1950986"/>
                </a:cubicBezTo>
                <a:cubicBezTo>
                  <a:pt x="-16966" y="1795033"/>
                  <a:pt x="93828" y="1653109"/>
                  <a:pt x="249784" y="1633930"/>
                </a:cubicBezTo>
                <a:close/>
                <a:moveTo>
                  <a:pt x="782288" y="0"/>
                </a:moveTo>
                <a:lnTo>
                  <a:pt x="4872111" y="0"/>
                </a:lnTo>
                <a:lnTo>
                  <a:pt x="4872111" y="3768124"/>
                </a:lnTo>
                <a:lnTo>
                  <a:pt x="4839197" y="3749345"/>
                </a:lnTo>
                <a:cubicBezTo>
                  <a:pt x="4725254" y="3689192"/>
                  <a:pt x="4608345" y="3649501"/>
                  <a:pt x="4466265" y="3685841"/>
                </a:cubicBezTo>
                <a:cubicBezTo>
                  <a:pt x="4151697" y="3766300"/>
                  <a:pt x="4083702" y="4189954"/>
                  <a:pt x="3675877" y="4405252"/>
                </a:cubicBezTo>
                <a:cubicBezTo>
                  <a:pt x="3370897" y="4566192"/>
                  <a:pt x="3106449" y="4475762"/>
                  <a:pt x="2813666" y="4359447"/>
                </a:cubicBezTo>
                <a:cubicBezTo>
                  <a:pt x="2418138" y="4202240"/>
                  <a:pt x="2478051" y="3936741"/>
                  <a:pt x="2145547" y="3790526"/>
                </a:cubicBezTo>
                <a:cubicBezTo>
                  <a:pt x="1576798" y="3540433"/>
                  <a:pt x="1095145" y="4179966"/>
                  <a:pt x="615507" y="3934169"/>
                </a:cubicBezTo>
                <a:cubicBezTo>
                  <a:pt x="319595" y="3782371"/>
                  <a:pt x="164284" y="3358081"/>
                  <a:pt x="195945" y="3027803"/>
                </a:cubicBezTo>
                <a:cubicBezTo>
                  <a:pt x="257554" y="2387241"/>
                  <a:pt x="1008063" y="2231595"/>
                  <a:pt x="965756" y="1764852"/>
                </a:cubicBezTo>
                <a:cubicBezTo>
                  <a:pt x="926668" y="1333570"/>
                  <a:pt x="266199" y="1256286"/>
                  <a:pt x="260015" y="831305"/>
                </a:cubicBezTo>
                <a:cubicBezTo>
                  <a:pt x="254843" y="474758"/>
                  <a:pt x="714748" y="289273"/>
                  <a:pt x="782185" y="803"/>
                </a:cubicBezTo>
                <a:close/>
              </a:path>
            </a:pathLst>
          </a:cu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6E4F149-0526-B5E2-17B2-D6B29D285D3F}"/>
              </a:ext>
            </a:extLst>
          </p:cNvPr>
          <p:cNvSpPr txBox="1"/>
          <p:nvPr/>
        </p:nvSpPr>
        <p:spPr>
          <a:xfrm>
            <a:off x="6908117" y="4549676"/>
            <a:ext cx="52838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indent="0">
              <a:buFont typeface="+mj-lt"/>
              <a:buNone/>
              <a:defRPr>
                <a:solidFill>
                  <a:schemeClr val="bg1"/>
                </a:solidFill>
              </a:defRPr>
            </a:lvl1pPr>
            <a:lvl2pPr marL="6858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/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pt-BR"/>
              <a:t>A infraestrutura de telecomunicação e/ou mensageria são operadas pelo mercado quase que como commodity – grandes volumes, disputa por preço e nenhum valor agregado na </a:t>
            </a:r>
            <a:r>
              <a:rPr lang="pt-BR" err="1"/>
              <a:t>CX</a:t>
            </a:r>
            <a:r>
              <a:rPr lang="pt-BR"/>
              <a:t> de cliente. Google </a:t>
            </a:r>
            <a:r>
              <a:rPr lang="pt-BR" err="1"/>
              <a:t>CCAI</a:t>
            </a:r>
            <a:r>
              <a:rPr lang="pt-BR"/>
              <a:t> pode integrar-se à parceiros e ofertar experiência cognitiva de valor agregado, integração entre seus produtos/canais e gestão/segurança de dados.</a:t>
            </a:r>
          </a:p>
        </p:txBody>
      </p:sp>
      <p:pic>
        <p:nvPicPr>
          <p:cNvPr id="19" name="Imagem 18" descr="Código QR&#10;&#10;Descrição gerada automaticamente">
            <a:extLst>
              <a:ext uri="{FF2B5EF4-FFF2-40B4-BE49-F238E27FC236}">
                <a16:creationId xmlns:a16="http://schemas.microsoft.com/office/drawing/2014/main" id="{2E611D6B-872B-8F3D-F959-0655F57632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4840" y="1182393"/>
            <a:ext cx="882151" cy="882151"/>
          </a:xfrm>
          <a:prstGeom prst="rect">
            <a:avLst/>
          </a:prstGeom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6BECD7EA-2476-6777-5BE8-3FB313B40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8" y="604340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2415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Faça seu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bot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com dois palitos</a:t>
            </a:r>
          </a:p>
        </p:txBody>
      </p:sp>
      <p:pic>
        <p:nvPicPr>
          <p:cNvPr id="2056" name="Picture 8" descr="Google Forms Logo by aisackparrafans on DeviantArt">
            <a:extLst>
              <a:ext uri="{FF2B5EF4-FFF2-40B4-BE49-F238E27FC236}">
                <a16:creationId xmlns:a16="http://schemas.microsoft.com/office/drawing/2014/main" id="{1F0884B3-01EA-6517-3368-9B08188EF6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92" b="15092"/>
          <a:stretch/>
        </p:blipFill>
        <p:spPr bwMode="auto">
          <a:xfrm>
            <a:off x="840868" y="1846616"/>
            <a:ext cx="3696356" cy="95389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8" name="Picture 10" descr="Fobi.io">
            <a:extLst>
              <a:ext uri="{FF2B5EF4-FFF2-40B4-BE49-F238E27FC236}">
                <a16:creationId xmlns:a16="http://schemas.microsoft.com/office/drawing/2014/main" id="{D06036C8-FE0D-5F90-D32B-67FEB7611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68" y="3233982"/>
            <a:ext cx="3696356" cy="95389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19EE1BD1-2F27-1EC0-15D6-6CABC16ABC98}"/>
              </a:ext>
            </a:extLst>
          </p:cNvPr>
          <p:cNvSpPr txBox="1">
            <a:spLocks/>
          </p:cNvSpPr>
          <p:nvPr/>
        </p:nvSpPr>
        <p:spPr>
          <a:xfrm>
            <a:off x="5278667" y="1845871"/>
            <a:ext cx="6067249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indent="0">
              <a:buFont typeface="+mj-lt"/>
              <a:buNone/>
              <a:defRPr>
                <a:solidFill>
                  <a:schemeClr val="bg1"/>
                </a:solidFill>
              </a:defRPr>
            </a:lvl1pPr>
            <a:lvl2pPr marL="6858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/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BR"/>
              <a:t>Entenda o problema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BR"/>
              <a:t>Crie um </a:t>
            </a:r>
            <a:r>
              <a:rPr lang="pt-BR" err="1"/>
              <a:t>Forms</a:t>
            </a:r>
            <a:r>
              <a:rPr lang="pt-BR"/>
              <a:t> perguntas para respostas booleanas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BR"/>
              <a:t>Publique o </a:t>
            </a:r>
            <a:r>
              <a:rPr lang="pt-BR" err="1"/>
              <a:t>Forms</a:t>
            </a:r>
            <a:endParaRPr lang="pt-BR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BR"/>
              <a:t>Faça o upload do link do </a:t>
            </a:r>
            <a:r>
              <a:rPr lang="pt-BR" err="1"/>
              <a:t>Fobi</a:t>
            </a:r>
            <a:endParaRPr lang="pt-BR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BR"/>
              <a:t>Compartilhe o link no WhatsApp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BR"/>
              <a:t>Analise os resultados no Google</a:t>
            </a:r>
          </a:p>
        </p:txBody>
      </p:sp>
    </p:spTree>
    <p:extLst>
      <p:ext uri="{BB962C8B-B14F-4D97-AF65-F5344CB8AC3E}">
        <p14:creationId xmlns:p14="http://schemas.microsoft.com/office/powerpoint/2010/main" val="42254035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Existem muitas oportunidades?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B9D3970-6DB0-5D4E-CBDA-507A97974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 descr="Homem com a mão no queixo&#10;&#10;Descrição gerada automaticamente">
            <a:extLst>
              <a:ext uri="{FF2B5EF4-FFF2-40B4-BE49-F238E27FC236}">
                <a16:creationId xmlns:a16="http://schemas.microsoft.com/office/drawing/2014/main" id="{76ADB1A9-EBB0-9629-FAE2-5CFA35DBA5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85" b="97278" l="1758" r="89941">
                        <a14:foregroundMark x1="21484" y1="73496" x2="21484" y2="73496"/>
                        <a14:foregroundMark x1="18956" y1="65234" x2="17285" y2="67908"/>
                        <a14:foregroundMark x1="26953" y1="52436" x2="25700" y2="54441"/>
                        <a14:foregroundMark x1="17285" y1="67908" x2="10449" y2="73066"/>
                        <a14:foregroundMark x1="10449" y1="73066" x2="1758" y2="97278"/>
                        <a14:foregroundMark x1="25684" y1="54441" x2="25391" y2="56447"/>
                        <a14:backgroundMark x1="25068" y1="56347" x2="21094" y2="62178"/>
                        <a14:backgroundMark x1="21680" y1="59742" x2="18359" y2="62751"/>
                        <a14:backgroundMark x1="21875" y1="62751" x2="17090" y2="63324"/>
                        <a14:backgroundMark x1="37207" y1="23782" x2="30273" y2="26218"/>
                        <a14:backgroundMark x1="30273" y1="26218" x2="27734" y2="28510"/>
                        <a14:backgroundMark x1="27637" y1="30802" x2="27441" y2="32951"/>
                        <a14:backgroundMark x1="44043" y1="23639" x2="51074" y2="25072"/>
                        <a14:backgroundMark x1="51074" y1="25072" x2="48730" y2="36390"/>
                        <a14:backgroundMark x1="48730" y1="36390" x2="47168" y2="36819"/>
                        <a14:backgroundMark x1="24805" y1="39971" x2="24609" y2="45415"/>
                        <a14:backgroundMark x1="25195" y1="39685" x2="24805" y2="422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r="48529"/>
          <a:stretch/>
        </p:blipFill>
        <p:spPr>
          <a:xfrm>
            <a:off x="7256953" y="322400"/>
            <a:ext cx="4935047" cy="65356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60F60DA-8D1C-66FB-92C5-2C857472C87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7" r="2291"/>
          <a:stretch/>
        </p:blipFill>
        <p:spPr>
          <a:xfrm>
            <a:off x="0" y="1714500"/>
            <a:ext cx="8667750" cy="5143500"/>
          </a:xfrm>
          <a:prstGeom prst="rect">
            <a:avLst/>
          </a:prstGeom>
        </p:spPr>
      </p:pic>
      <p:pic>
        <p:nvPicPr>
          <p:cNvPr id="8" name="Imagem 7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8AB25F7-C453-7EA5-883B-9AD09C73C9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338" y="2227343"/>
            <a:ext cx="6338887" cy="3854128"/>
          </a:xfrm>
          <a:prstGeom prst="rect">
            <a:avLst/>
          </a:prstGeom>
        </p:spPr>
      </p:pic>
      <p:sp>
        <p:nvSpPr>
          <p:cNvPr id="7" name="Balão de Fala: Oval 6">
            <a:extLst>
              <a:ext uri="{FF2B5EF4-FFF2-40B4-BE49-F238E27FC236}">
                <a16:creationId xmlns:a16="http://schemas.microsoft.com/office/drawing/2014/main" id="{E3C02063-F8C0-2592-7C45-5B6B9D56255B}"/>
              </a:ext>
            </a:extLst>
          </p:cNvPr>
          <p:cNvSpPr/>
          <p:nvPr/>
        </p:nvSpPr>
        <p:spPr>
          <a:xfrm>
            <a:off x="6884573" y="1479863"/>
            <a:ext cx="2691501" cy="1198179"/>
          </a:xfrm>
          <a:prstGeom prst="wedgeEllipseCallout">
            <a:avLst>
              <a:gd name="adj1" fmla="val 32692"/>
              <a:gd name="adj2" fmla="val 61200"/>
            </a:avLst>
          </a:prstGeom>
          <a:ln w="76200">
            <a:solidFill>
              <a:srgbClr val="E3472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b="1">
                <a:solidFill>
                  <a:schemeClr val="tx1"/>
                </a:solidFill>
              </a:rPr>
              <a:t>Encontrei 3.526 empregos em empresas de IA</a:t>
            </a:r>
          </a:p>
        </p:txBody>
      </p:sp>
    </p:spTree>
    <p:extLst>
      <p:ext uri="{BB962C8B-B14F-4D97-AF65-F5344CB8AC3E}">
        <p14:creationId xmlns:p14="http://schemas.microsoft.com/office/powerpoint/2010/main" val="25714886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20 ferramentas de IA para ajudar em seu emprego dos sonhos</a:t>
            </a:r>
          </a:p>
        </p:txBody>
      </p:sp>
      <p:pic>
        <p:nvPicPr>
          <p:cNvPr id="27650" name="Picture 2" descr="Imagem">
            <a:extLst>
              <a:ext uri="{FF2B5EF4-FFF2-40B4-BE49-F238E27FC236}">
                <a16:creationId xmlns:a16="http://schemas.microsoft.com/office/drawing/2014/main" id="{4914E73C-7D7C-EE21-A473-63C4B36A3E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308"/>
          <a:stretch/>
        </p:blipFill>
        <p:spPr bwMode="auto">
          <a:xfrm>
            <a:off x="0" y="2362937"/>
            <a:ext cx="6285095" cy="3725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magem">
            <a:extLst>
              <a:ext uri="{FF2B5EF4-FFF2-40B4-BE49-F238E27FC236}">
                <a16:creationId xmlns:a16="http://schemas.microsoft.com/office/drawing/2014/main" id="{55884BBF-9489-FF51-FF76-19D8714C3F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08"/>
          <a:stretch/>
        </p:blipFill>
        <p:spPr bwMode="auto">
          <a:xfrm>
            <a:off x="5906903" y="2520596"/>
            <a:ext cx="6285097" cy="3725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81121977-5AFE-D95C-08E7-137882F25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25" y="602044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Botão de Ação: Obter Informações 4">
            <a:hlinkClick r:id="rId4" highlightClick="1"/>
            <a:extLst>
              <a:ext uri="{FF2B5EF4-FFF2-40B4-BE49-F238E27FC236}">
                <a16:creationId xmlns:a16="http://schemas.microsoft.com/office/drawing/2014/main" id="{842E71DB-8A6F-586D-13EF-BDEC954DD7FA}"/>
              </a:ext>
            </a:extLst>
          </p:cNvPr>
          <p:cNvSpPr/>
          <p:nvPr/>
        </p:nvSpPr>
        <p:spPr>
          <a:xfrm>
            <a:off x="11345916" y="117555"/>
            <a:ext cx="720000" cy="720000"/>
          </a:xfrm>
          <a:prstGeom prst="actionButtonInformation">
            <a:avLst/>
          </a:prstGeom>
          <a:solidFill>
            <a:srgbClr val="E540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9975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gor Fonseca TEDx Talk - Salvador é Potência Criativa">
            <a:hlinkClick r:id="" action="ppaction://media"/>
            <a:extLst>
              <a:ext uri="{FF2B5EF4-FFF2-40B4-BE49-F238E27FC236}">
                <a16:creationId xmlns:a16="http://schemas.microsoft.com/office/drawing/2014/main" id="{BF8B1E4B-9E27-AFF0-970A-549A40B764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867" y="139217"/>
            <a:ext cx="3976125" cy="531297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F58E879-1A4E-06C4-E7D9-3DAAC1DA0C4C}"/>
              </a:ext>
            </a:extLst>
          </p:cNvPr>
          <p:cNvSpPr txBox="1"/>
          <p:nvPr/>
        </p:nvSpPr>
        <p:spPr>
          <a:xfrm>
            <a:off x="207866" y="5547944"/>
            <a:ext cx="3976125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https://www.d-id.com/ </a:t>
            </a:r>
          </a:p>
          <a:p>
            <a:endParaRPr lang="pt-BR" sz="1200">
              <a:solidFill>
                <a:schemeClr val="bg1"/>
              </a:solidFill>
            </a:endParaRPr>
          </a:p>
          <a:p>
            <a:r>
              <a:rPr lang="pt-BR" sz="1200" err="1">
                <a:solidFill>
                  <a:schemeClr val="bg1"/>
                </a:solidFill>
              </a:rPr>
              <a:t>D-ID</a:t>
            </a:r>
            <a:r>
              <a:rPr lang="pt-BR" sz="1200">
                <a:solidFill>
                  <a:schemeClr val="bg1"/>
                </a:solidFill>
              </a:rPr>
              <a:t>: É uma plataforma de criação de vídeo gerada por IA que utiliza tecnologia avançada de reconhecimento facial e de voz para criar modelos personalizados de rosto e voz dos usuários.</a:t>
            </a:r>
          </a:p>
        </p:txBody>
      </p:sp>
      <p:pic>
        <p:nvPicPr>
          <p:cNvPr id="2050" name="Picture 2" descr="Logo da organização Clube Triunfo">
            <a:extLst>
              <a:ext uri="{FF2B5EF4-FFF2-40B4-BE49-F238E27FC236}">
                <a16:creationId xmlns:a16="http://schemas.microsoft.com/office/drawing/2014/main" id="{928775D3-59A6-9837-826B-18B30BC8D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000" y="537342"/>
            <a:ext cx="1080000" cy="10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AF01297-8988-3578-668C-C0072D93B30A}"/>
              </a:ext>
            </a:extLst>
          </p:cNvPr>
          <p:cNvSpPr txBox="1"/>
          <p:nvPr/>
        </p:nvSpPr>
        <p:spPr>
          <a:xfrm>
            <a:off x="6858000" y="461789"/>
            <a:ext cx="517112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>
                <a:solidFill>
                  <a:schemeClr val="bg1"/>
                </a:solidFill>
              </a:rPr>
              <a:t>Clube Triunfo - https://www.clubetriunfo.com.br/ </a:t>
            </a:r>
          </a:p>
          <a:p>
            <a:pPr algn="just"/>
            <a:r>
              <a:rPr lang="pt-BR" sz="1400">
                <a:solidFill>
                  <a:schemeClr val="bg1"/>
                </a:solidFill>
              </a:rPr>
              <a:t>Somos a primeira Venture Market que utiliza jornadas </a:t>
            </a:r>
            <a:r>
              <a:rPr lang="pt-BR" sz="1400" err="1">
                <a:solidFill>
                  <a:schemeClr val="bg1"/>
                </a:solidFill>
              </a:rPr>
              <a:t>gamificadas</a:t>
            </a:r>
            <a:r>
              <a:rPr lang="pt-BR" sz="1400">
                <a:solidFill>
                  <a:schemeClr val="bg1"/>
                </a:solidFill>
              </a:rPr>
              <a:t> na qualificação profissional das Empreendedoras Mulheres e inteligência artificial para ofertar linhas de Microcrédito mais assertivas, viáveis e adequadas ao momento</a:t>
            </a:r>
          </a:p>
        </p:txBody>
      </p:sp>
      <p:pic>
        <p:nvPicPr>
          <p:cNvPr id="2052" name="Picture 4" descr="Logo da organização ChargeBack">
            <a:extLst>
              <a:ext uri="{FF2B5EF4-FFF2-40B4-BE49-F238E27FC236}">
                <a16:creationId xmlns:a16="http://schemas.microsoft.com/office/drawing/2014/main" id="{D2B6E7D9-1C78-BAF9-258C-42CECE8EE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000" y="2080982"/>
            <a:ext cx="1080000" cy="10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16F8C120-2679-679A-B69E-72A2FAEA2E43}"/>
              </a:ext>
            </a:extLst>
          </p:cNvPr>
          <p:cNvSpPr txBox="1"/>
          <p:nvPr/>
        </p:nvSpPr>
        <p:spPr>
          <a:xfrm>
            <a:off x="6857999" y="2005429"/>
            <a:ext cx="517112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err="1">
                <a:solidFill>
                  <a:schemeClr val="bg1"/>
                </a:solidFill>
              </a:rPr>
              <a:t>ChargeBack</a:t>
            </a:r>
            <a:r>
              <a:rPr lang="pt-BR">
                <a:solidFill>
                  <a:schemeClr val="bg1"/>
                </a:solidFill>
              </a:rPr>
              <a:t> - https://www.chargeback.eco.br/ </a:t>
            </a:r>
          </a:p>
          <a:p>
            <a:pPr algn="just"/>
            <a:r>
              <a:rPr lang="pt-BR" sz="1400">
                <a:solidFill>
                  <a:schemeClr val="bg1"/>
                </a:solidFill>
              </a:rPr>
              <a:t>Um ecossistema completo para qualquer veículo elétrico. Somos um meio de pagamento inteligente para a mobilidade eletrificada, comercializamos energia, gerimos o trade para os crédito de carbono e ofertamos </a:t>
            </a:r>
            <a:r>
              <a:rPr lang="pt-BR" sz="1400" err="1">
                <a:solidFill>
                  <a:schemeClr val="bg1"/>
                </a:solidFill>
              </a:rPr>
              <a:t>chasback</a:t>
            </a:r>
            <a:r>
              <a:rPr lang="pt-BR" sz="1400">
                <a:solidFill>
                  <a:schemeClr val="bg1"/>
                </a:solidFill>
              </a:rPr>
              <a:t> em nossa rede conveniada.</a:t>
            </a:r>
          </a:p>
        </p:txBody>
      </p:sp>
      <p:pic>
        <p:nvPicPr>
          <p:cNvPr id="11" name="Picture 2" descr="Vale do Dendê | Salvador BA">
            <a:extLst>
              <a:ext uri="{FF2B5EF4-FFF2-40B4-BE49-F238E27FC236}">
                <a16:creationId xmlns:a16="http://schemas.microsoft.com/office/drawing/2014/main" id="{991E9592-CA95-BFA1-04F5-CE4AC0A1A1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0000" b="81333" l="18667" r="80889">
                        <a14:foregroundMark x1="29333" y1="28889" x2="29333" y2="28889"/>
                        <a14:foregroundMark x1="36444" y1="23556" x2="36444" y2="23556"/>
                        <a14:foregroundMark x1="41333" y1="23111" x2="59111" y2="23556"/>
                        <a14:foregroundMark x1="59111" y1="23556" x2="60444" y2="24000"/>
                        <a14:foregroundMark x1="71556" y1="26222" x2="78222" y2="43111"/>
                        <a14:foregroundMark x1="74254" y1="53314" x2="72000" y2="59111"/>
                        <a14:foregroundMark x1="78222" y1="43111" x2="78112" y2="43395"/>
                        <a14:foregroundMark x1="72000" y1="59111" x2="57333" y2="75111"/>
                        <a14:foregroundMark x1="57333" y1="75111" x2="36889" y2="75111"/>
                        <a14:foregroundMark x1="36889" y1="75111" x2="21778" y2="57333"/>
                        <a14:foregroundMark x1="21778" y1="57333" x2="25333" y2="33333"/>
                        <a14:foregroundMark x1="25333" y1="33333" x2="47111" y2="22667"/>
                        <a14:foregroundMark x1="47111" y1="22667" x2="68000" y2="25778"/>
                        <a14:foregroundMark x1="68000" y1="25778" x2="70667" y2="27556"/>
                        <a14:foregroundMark x1="68000" y1="20444" x2="37753" y2="20444"/>
                        <a14:foregroundMark x1="20000" y1="40889" x2="19111" y2="57333"/>
                        <a14:foregroundMark x1="19111" y1="57333" x2="20889" y2="63111"/>
                        <a14:foregroundMark x1="34810" y1="76728" x2="49778" y2="81333"/>
                        <a14:foregroundMark x1="56356" y1="77770" x2="60444" y2="75556"/>
                        <a14:foregroundMark x1="51112" y1="80610" x2="52783" y2="79705"/>
                        <a14:foregroundMark x1="49778" y1="81333" x2="49932" y2="81250"/>
                        <a14:foregroundMark x1="77333" y1="26222" x2="80889" y2="44000"/>
                        <a14:foregroundMark x1="80889" y1="44000" x2="80869" y2="44099"/>
                        <a14:foregroundMark x1="40889" y1="20889" x2="36000" y2="21333"/>
                        <a14:foregroundMark x1="50667" y1="81333" x2="52094" y2="80619"/>
                        <a14:foregroundMark x1="36444" y1="20889" x2="39111" y2="20444"/>
                        <a14:backgroundMark x1="50423" y1="81828" x2="50222" y2="81778"/>
                        <a14:backgroundMark x1="52000" y1="82222" x2="51618" y2="82127"/>
                        <a14:backgroundMark x1="36000" y1="79111" x2="30222" y2="76444"/>
                        <a14:backgroundMark x1="82222" y1="44444" x2="79556" y2="54667"/>
                        <a14:backgroundMark x1="70667" y1="20444" x2="67111" y2="18667"/>
                        <a14:backgroundMark x1="51556" y1="81333" x2="53333" y2="81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173" t="17166" r="15903" b="16775"/>
          <a:stretch/>
        </p:blipFill>
        <p:spPr bwMode="auto">
          <a:xfrm>
            <a:off x="5556000" y="3630052"/>
            <a:ext cx="1110481" cy="1080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3B21BC1-7B3E-B00C-11D7-0ACE6C8671FD}"/>
              </a:ext>
            </a:extLst>
          </p:cNvPr>
          <p:cNvSpPr txBox="1"/>
          <p:nvPr/>
        </p:nvSpPr>
        <p:spPr>
          <a:xfrm>
            <a:off x="6857998" y="3549069"/>
            <a:ext cx="517112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>
                <a:solidFill>
                  <a:schemeClr val="bg1"/>
                </a:solidFill>
              </a:rPr>
              <a:t>Vale do Dendê - https://www.valedodende.org/ </a:t>
            </a:r>
          </a:p>
          <a:p>
            <a:pPr algn="just"/>
            <a:r>
              <a:rPr lang="pt-BR" sz="1400">
                <a:solidFill>
                  <a:schemeClr val="bg1"/>
                </a:solidFill>
              </a:rPr>
              <a:t>Laboratório de inovação, aceleradora de negócios e comunidade global. É um empreendimento destinado a fomentar ecossistemas de inovação e criatividade com foco em  diversidade e impacto social.</a:t>
            </a:r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874CBAA5-71A5-2B41-0E35-16B3400F2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25" y="602044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10831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16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Homem no computador&#10;&#10;Descrição gerada automaticamente">
            <a:extLst>
              <a:ext uri="{FF2B5EF4-FFF2-40B4-BE49-F238E27FC236}">
                <a16:creationId xmlns:a16="http://schemas.microsoft.com/office/drawing/2014/main" id="{A05A0086-F468-1248-7941-F84919F1E9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tângulo: Cantos Arredondados 9">
            <a:extLst>
              <a:ext uri="{FF2B5EF4-FFF2-40B4-BE49-F238E27FC236}">
                <a16:creationId xmlns:a16="http://schemas.microsoft.com/office/drawing/2014/main" id="{97021464-0995-F32F-EF95-4E41A8FBB27F}"/>
              </a:ext>
            </a:extLst>
          </p:cNvPr>
          <p:cNvSpPr/>
          <p:nvPr/>
        </p:nvSpPr>
        <p:spPr>
          <a:xfrm>
            <a:off x="3234230" y="32516"/>
            <a:ext cx="5186357" cy="3744829"/>
          </a:xfrm>
          <a:custGeom>
            <a:avLst/>
            <a:gdLst>
              <a:gd name="connsiteX0" fmla="*/ 0 w 4966138"/>
              <a:gd name="connsiteY0" fmla="*/ 454581 h 2727434"/>
              <a:gd name="connsiteX1" fmla="*/ 454581 w 4966138"/>
              <a:gd name="connsiteY1" fmla="*/ 0 h 2727434"/>
              <a:gd name="connsiteX2" fmla="*/ 4511557 w 4966138"/>
              <a:gd name="connsiteY2" fmla="*/ 0 h 2727434"/>
              <a:gd name="connsiteX3" fmla="*/ 4966138 w 4966138"/>
              <a:gd name="connsiteY3" fmla="*/ 454581 h 2727434"/>
              <a:gd name="connsiteX4" fmla="*/ 4966138 w 4966138"/>
              <a:gd name="connsiteY4" fmla="*/ 2272853 h 2727434"/>
              <a:gd name="connsiteX5" fmla="*/ 4511557 w 4966138"/>
              <a:gd name="connsiteY5" fmla="*/ 2727434 h 2727434"/>
              <a:gd name="connsiteX6" fmla="*/ 454581 w 4966138"/>
              <a:gd name="connsiteY6" fmla="*/ 2727434 h 2727434"/>
              <a:gd name="connsiteX7" fmla="*/ 0 w 4966138"/>
              <a:gd name="connsiteY7" fmla="*/ 2272853 h 2727434"/>
              <a:gd name="connsiteX8" fmla="*/ 0 w 4966138"/>
              <a:gd name="connsiteY8" fmla="*/ 454581 h 2727434"/>
              <a:gd name="connsiteX0" fmla="*/ 0 w 4966138"/>
              <a:gd name="connsiteY0" fmla="*/ 454581 h 3317984"/>
              <a:gd name="connsiteX1" fmla="*/ 454581 w 4966138"/>
              <a:gd name="connsiteY1" fmla="*/ 0 h 3317984"/>
              <a:gd name="connsiteX2" fmla="*/ 4511557 w 4966138"/>
              <a:gd name="connsiteY2" fmla="*/ 0 h 3317984"/>
              <a:gd name="connsiteX3" fmla="*/ 4966138 w 4966138"/>
              <a:gd name="connsiteY3" fmla="*/ 454581 h 3317984"/>
              <a:gd name="connsiteX4" fmla="*/ 4966138 w 4966138"/>
              <a:gd name="connsiteY4" fmla="*/ 2272853 h 3317984"/>
              <a:gd name="connsiteX5" fmla="*/ 4511557 w 4966138"/>
              <a:gd name="connsiteY5" fmla="*/ 2727434 h 3317984"/>
              <a:gd name="connsiteX6" fmla="*/ 302181 w 4966138"/>
              <a:gd name="connsiteY6" fmla="*/ 3317984 h 3317984"/>
              <a:gd name="connsiteX7" fmla="*/ 0 w 4966138"/>
              <a:gd name="connsiteY7" fmla="*/ 2272853 h 3317984"/>
              <a:gd name="connsiteX8" fmla="*/ 0 w 4966138"/>
              <a:gd name="connsiteY8" fmla="*/ 454581 h 3317984"/>
              <a:gd name="connsiteX0" fmla="*/ 0 w 4966138"/>
              <a:gd name="connsiteY0" fmla="*/ 454581 h 3332720"/>
              <a:gd name="connsiteX1" fmla="*/ 454581 w 4966138"/>
              <a:gd name="connsiteY1" fmla="*/ 0 h 3332720"/>
              <a:gd name="connsiteX2" fmla="*/ 4511557 w 4966138"/>
              <a:gd name="connsiteY2" fmla="*/ 0 h 3332720"/>
              <a:gd name="connsiteX3" fmla="*/ 4966138 w 4966138"/>
              <a:gd name="connsiteY3" fmla="*/ 454581 h 3332720"/>
              <a:gd name="connsiteX4" fmla="*/ 4966138 w 4966138"/>
              <a:gd name="connsiteY4" fmla="*/ 2272853 h 3332720"/>
              <a:gd name="connsiteX5" fmla="*/ 4511557 w 4966138"/>
              <a:gd name="connsiteY5" fmla="*/ 2727434 h 3332720"/>
              <a:gd name="connsiteX6" fmla="*/ 302181 w 4966138"/>
              <a:gd name="connsiteY6" fmla="*/ 3317984 h 3332720"/>
              <a:gd name="connsiteX7" fmla="*/ 0 w 4966138"/>
              <a:gd name="connsiteY7" fmla="*/ 2272853 h 3332720"/>
              <a:gd name="connsiteX8" fmla="*/ 0 w 4966138"/>
              <a:gd name="connsiteY8" fmla="*/ 454581 h 3332720"/>
              <a:gd name="connsiteX0" fmla="*/ 0 w 4966138"/>
              <a:gd name="connsiteY0" fmla="*/ 454581 h 3332720"/>
              <a:gd name="connsiteX1" fmla="*/ 454581 w 4966138"/>
              <a:gd name="connsiteY1" fmla="*/ 0 h 3332720"/>
              <a:gd name="connsiteX2" fmla="*/ 4511557 w 4966138"/>
              <a:gd name="connsiteY2" fmla="*/ 0 h 3332720"/>
              <a:gd name="connsiteX3" fmla="*/ 4966138 w 4966138"/>
              <a:gd name="connsiteY3" fmla="*/ 454581 h 3332720"/>
              <a:gd name="connsiteX4" fmla="*/ 4966138 w 4966138"/>
              <a:gd name="connsiteY4" fmla="*/ 2272853 h 3332720"/>
              <a:gd name="connsiteX5" fmla="*/ 4511557 w 4966138"/>
              <a:gd name="connsiteY5" fmla="*/ 2727434 h 3332720"/>
              <a:gd name="connsiteX6" fmla="*/ 302181 w 4966138"/>
              <a:gd name="connsiteY6" fmla="*/ 3317984 h 3332720"/>
              <a:gd name="connsiteX7" fmla="*/ 0 w 4966138"/>
              <a:gd name="connsiteY7" fmla="*/ 2272853 h 3332720"/>
              <a:gd name="connsiteX8" fmla="*/ 0 w 4966138"/>
              <a:gd name="connsiteY8" fmla="*/ 454581 h 3332720"/>
              <a:gd name="connsiteX0" fmla="*/ 0 w 4966138"/>
              <a:gd name="connsiteY0" fmla="*/ 454581 h 3332720"/>
              <a:gd name="connsiteX1" fmla="*/ 454581 w 4966138"/>
              <a:gd name="connsiteY1" fmla="*/ 0 h 3332720"/>
              <a:gd name="connsiteX2" fmla="*/ 4511557 w 4966138"/>
              <a:gd name="connsiteY2" fmla="*/ 0 h 3332720"/>
              <a:gd name="connsiteX3" fmla="*/ 4966138 w 4966138"/>
              <a:gd name="connsiteY3" fmla="*/ 454581 h 3332720"/>
              <a:gd name="connsiteX4" fmla="*/ 4966138 w 4966138"/>
              <a:gd name="connsiteY4" fmla="*/ 2272853 h 3332720"/>
              <a:gd name="connsiteX5" fmla="*/ 4511557 w 4966138"/>
              <a:gd name="connsiteY5" fmla="*/ 2727434 h 3332720"/>
              <a:gd name="connsiteX6" fmla="*/ 302181 w 4966138"/>
              <a:gd name="connsiteY6" fmla="*/ 3317984 h 3332720"/>
              <a:gd name="connsiteX7" fmla="*/ 0 w 4966138"/>
              <a:gd name="connsiteY7" fmla="*/ 2272853 h 3332720"/>
              <a:gd name="connsiteX8" fmla="*/ 0 w 4966138"/>
              <a:gd name="connsiteY8" fmla="*/ 454581 h 3332720"/>
              <a:gd name="connsiteX0" fmla="*/ 0 w 5089963"/>
              <a:gd name="connsiteY0" fmla="*/ 235694 h 3332908"/>
              <a:gd name="connsiteX1" fmla="*/ 578406 w 5089963"/>
              <a:gd name="connsiteY1" fmla="*/ 188 h 3332908"/>
              <a:gd name="connsiteX2" fmla="*/ 4635382 w 5089963"/>
              <a:gd name="connsiteY2" fmla="*/ 188 h 3332908"/>
              <a:gd name="connsiteX3" fmla="*/ 5089963 w 5089963"/>
              <a:gd name="connsiteY3" fmla="*/ 454769 h 3332908"/>
              <a:gd name="connsiteX4" fmla="*/ 5089963 w 5089963"/>
              <a:gd name="connsiteY4" fmla="*/ 2273041 h 3332908"/>
              <a:gd name="connsiteX5" fmla="*/ 4635382 w 5089963"/>
              <a:gd name="connsiteY5" fmla="*/ 2727622 h 3332908"/>
              <a:gd name="connsiteX6" fmla="*/ 426006 w 5089963"/>
              <a:gd name="connsiteY6" fmla="*/ 3318172 h 3332908"/>
              <a:gd name="connsiteX7" fmla="*/ 123825 w 5089963"/>
              <a:gd name="connsiteY7" fmla="*/ 2273041 h 3332908"/>
              <a:gd name="connsiteX8" fmla="*/ 0 w 5089963"/>
              <a:gd name="connsiteY8" fmla="*/ 235694 h 3332908"/>
              <a:gd name="connsiteX0" fmla="*/ 0 w 5150849"/>
              <a:gd name="connsiteY0" fmla="*/ 549831 h 3647045"/>
              <a:gd name="connsiteX1" fmla="*/ 578406 w 5150849"/>
              <a:gd name="connsiteY1" fmla="*/ 314325 h 3647045"/>
              <a:gd name="connsiteX2" fmla="*/ 5016382 w 5150849"/>
              <a:gd name="connsiteY2" fmla="*/ 0 h 3647045"/>
              <a:gd name="connsiteX3" fmla="*/ 5089963 w 5150849"/>
              <a:gd name="connsiteY3" fmla="*/ 768906 h 3647045"/>
              <a:gd name="connsiteX4" fmla="*/ 5089963 w 5150849"/>
              <a:gd name="connsiteY4" fmla="*/ 2587178 h 3647045"/>
              <a:gd name="connsiteX5" fmla="*/ 4635382 w 5150849"/>
              <a:gd name="connsiteY5" fmla="*/ 3041759 h 3647045"/>
              <a:gd name="connsiteX6" fmla="*/ 426006 w 5150849"/>
              <a:gd name="connsiteY6" fmla="*/ 3632309 h 3647045"/>
              <a:gd name="connsiteX7" fmla="*/ 123825 w 5150849"/>
              <a:gd name="connsiteY7" fmla="*/ 2587178 h 3647045"/>
              <a:gd name="connsiteX8" fmla="*/ 0 w 5150849"/>
              <a:gd name="connsiteY8" fmla="*/ 549831 h 3647045"/>
              <a:gd name="connsiteX0" fmla="*/ 0 w 5186357"/>
              <a:gd name="connsiteY0" fmla="*/ 549831 h 3647045"/>
              <a:gd name="connsiteX1" fmla="*/ 578406 w 5186357"/>
              <a:gd name="connsiteY1" fmla="*/ 314325 h 3647045"/>
              <a:gd name="connsiteX2" fmla="*/ 5016382 w 5186357"/>
              <a:gd name="connsiteY2" fmla="*/ 0 h 3647045"/>
              <a:gd name="connsiteX3" fmla="*/ 5166163 w 5186357"/>
              <a:gd name="connsiteY3" fmla="*/ 787956 h 3647045"/>
              <a:gd name="connsiteX4" fmla="*/ 5089963 w 5186357"/>
              <a:gd name="connsiteY4" fmla="*/ 2587178 h 3647045"/>
              <a:gd name="connsiteX5" fmla="*/ 4635382 w 5186357"/>
              <a:gd name="connsiteY5" fmla="*/ 3041759 h 3647045"/>
              <a:gd name="connsiteX6" fmla="*/ 426006 w 5186357"/>
              <a:gd name="connsiteY6" fmla="*/ 3632309 h 3647045"/>
              <a:gd name="connsiteX7" fmla="*/ 123825 w 5186357"/>
              <a:gd name="connsiteY7" fmla="*/ 2587178 h 3647045"/>
              <a:gd name="connsiteX8" fmla="*/ 0 w 5186357"/>
              <a:gd name="connsiteY8" fmla="*/ 549831 h 3647045"/>
              <a:gd name="connsiteX0" fmla="*/ 0 w 5186357"/>
              <a:gd name="connsiteY0" fmla="*/ 549831 h 3647045"/>
              <a:gd name="connsiteX1" fmla="*/ 578406 w 5186357"/>
              <a:gd name="connsiteY1" fmla="*/ 314325 h 3647045"/>
              <a:gd name="connsiteX2" fmla="*/ 5016382 w 5186357"/>
              <a:gd name="connsiteY2" fmla="*/ 0 h 3647045"/>
              <a:gd name="connsiteX3" fmla="*/ 5166163 w 5186357"/>
              <a:gd name="connsiteY3" fmla="*/ 787956 h 3647045"/>
              <a:gd name="connsiteX4" fmla="*/ 5118538 w 5186357"/>
              <a:gd name="connsiteY4" fmla="*/ 2615753 h 3647045"/>
              <a:gd name="connsiteX5" fmla="*/ 4635382 w 5186357"/>
              <a:gd name="connsiteY5" fmla="*/ 3041759 h 3647045"/>
              <a:gd name="connsiteX6" fmla="*/ 426006 w 5186357"/>
              <a:gd name="connsiteY6" fmla="*/ 3632309 h 3647045"/>
              <a:gd name="connsiteX7" fmla="*/ 123825 w 5186357"/>
              <a:gd name="connsiteY7" fmla="*/ 2587178 h 3647045"/>
              <a:gd name="connsiteX8" fmla="*/ 0 w 5186357"/>
              <a:gd name="connsiteY8" fmla="*/ 549831 h 3647045"/>
              <a:gd name="connsiteX0" fmla="*/ 0 w 5186357"/>
              <a:gd name="connsiteY0" fmla="*/ 549831 h 3744829"/>
              <a:gd name="connsiteX1" fmla="*/ 578406 w 5186357"/>
              <a:gd name="connsiteY1" fmla="*/ 314325 h 3744829"/>
              <a:gd name="connsiteX2" fmla="*/ 5016382 w 5186357"/>
              <a:gd name="connsiteY2" fmla="*/ 0 h 3744829"/>
              <a:gd name="connsiteX3" fmla="*/ 5166163 w 5186357"/>
              <a:gd name="connsiteY3" fmla="*/ 787956 h 3744829"/>
              <a:gd name="connsiteX4" fmla="*/ 5118538 w 5186357"/>
              <a:gd name="connsiteY4" fmla="*/ 2615753 h 3744829"/>
              <a:gd name="connsiteX5" fmla="*/ 4635382 w 5186357"/>
              <a:gd name="connsiteY5" fmla="*/ 3041759 h 3744829"/>
              <a:gd name="connsiteX6" fmla="*/ 372666 w 5186357"/>
              <a:gd name="connsiteY6" fmla="*/ 3731369 h 3744829"/>
              <a:gd name="connsiteX7" fmla="*/ 123825 w 5186357"/>
              <a:gd name="connsiteY7" fmla="*/ 2587178 h 3744829"/>
              <a:gd name="connsiteX8" fmla="*/ 0 w 5186357"/>
              <a:gd name="connsiteY8" fmla="*/ 549831 h 3744829"/>
              <a:gd name="connsiteX0" fmla="*/ 0 w 5186357"/>
              <a:gd name="connsiteY0" fmla="*/ 549831 h 3744829"/>
              <a:gd name="connsiteX1" fmla="*/ 578406 w 5186357"/>
              <a:gd name="connsiteY1" fmla="*/ 314325 h 3744829"/>
              <a:gd name="connsiteX2" fmla="*/ 5016382 w 5186357"/>
              <a:gd name="connsiteY2" fmla="*/ 0 h 3744829"/>
              <a:gd name="connsiteX3" fmla="*/ 5166163 w 5186357"/>
              <a:gd name="connsiteY3" fmla="*/ 787956 h 3744829"/>
              <a:gd name="connsiteX4" fmla="*/ 5118538 w 5186357"/>
              <a:gd name="connsiteY4" fmla="*/ 2615753 h 3744829"/>
              <a:gd name="connsiteX5" fmla="*/ 4635382 w 5186357"/>
              <a:gd name="connsiteY5" fmla="*/ 3041759 h 3744829"/>
              <a:gd name="connsiteX6" fmla="*/ 372666 w 5186357"/>
              <a:gd name="connsiteY6" fmla="*/ 3731369 h 3744829"/>
              <a:gd name="connsiteX7" fmla="*/ 123825 w 5186357"/>
              <a:gd name="connsiteY7" fmla="*/ 2587178 h 3744829"/>
              <a:gd name="connsiteX8" fmla="*/ 0 w 5186357"/>
              <a:gd name="connsiteY8" fmla="*/ 549831 h 3744829"/>
              <a:gd name="connsiteX0" fmla="*/ 0 w 5186357"/>
              <a:gd name="connsiteY0" fmla="*/ 549831 h 3744829"/>
              <a:gd name="connsiteX1" fmla="*/ 578406 w 5186357"/>
              <a:gd name="connsiteY1" fmla="*/ 314325 h 3744829"/>
              <a:gd name="connsiteX2" fmla="*/ 5016382 w 5186357"/>
              <a:gd name="connsiteY2" fmla="*/ 0 h 3744829"/>
              <a:gd name="connsiteX3" fmla="*/ 5166163 w 5186357"/>
              <a:gd name="connsiteY3" fmla="*/ 787956 h 3744829"/>
              <a:gd name="connsiteX4" fmla="*/ 5118538 w 5186357"/>
              <a:gd name="connsiteY4" fmla="*/ 2615753 h 3744829"/>
              <a:gd name="connsiteX5" fmla="*/ 4635382 w 5186357"/>
              <a:gd name="connsiteY5" fmla="*/ 3041759 h 3744829"/>
              <a:gd name="connsiteX6" fmla="*/ 372666 w 5186357"/>
              <a:gd name="connsiteY6" fmla="*/ 3731369 h 3744829"/>
              <a:gd name="connsiteX7" fmla="*/ 123825 w 5186357"/>
              <a:gd name="connsiteY7" fmla="*/ 2587178 h 3744829"/>
              <a:gd name="connsiteX8" fmla="*/ 0 w 5186357"/>
              <a:gd name="connsiteY8" fmla="*/ 549831 h 3744829"/>
              <a:gd name="connsiteX0" fmla="*/ 0 w 5186357"/>
              <a:gd name="connsiteY0" fmla="*/ 549831 h 3744829"/>
              <a:gd name="connsiteX1" fmla="*/ 578406 w 5186357"/>
              <a:gd name="connsiteY1" fmla="*/ 314325 h 3744829"/>
              <a:gd name="connsiteX2" fmla="*/ 5016382 w 5186357"/>
              <a:gd name="connsiteY2" fmla="*/ 0 h 3744829"/>
              <a:gd name="connsiteX3" fmla="*/ 5166163 w 5186357"/>
              <a:gd name="connsiteY3" fmla="*/ 787956 h 3744829"/>
              <a:gd name="connsiteX4" fmla="*/ 5118538 w 5186357"/>
              <a:gd name="connsiteY4" fmla="*/ 2615753 h 3744829"/>
              <a:gd name="connsiteX5" fmla="*/ 4635382 w 5186357"/>
              <a:gd name="connsiteY5" fmla="*/ 3041759 h 3744829"/>
              <a:gd name="connsiteX6" fmla="*/ 372666 w 5186357"/>
              <a:gd name="connsiteY6" fmla="*/ 3731369 h 3744829"/>
              <a:gd name="connsiteX7" fmla="*/ 123825 w 5186357"/>
              <a:gd name="connsiteY7" fmla="*/ 2587178 h 3744829"/>
              <a:gd name="connsiteX8" fmla="*/ 0 w 5186357"/>
              <a:gd name="connsiteY8" fmla="*/ 549831 h 3744829"/>
              <a:gd name="connsiteX0" fmla="*/ 0 w 5186357"/>
              <a:gd name="connsiteY0" fmla="*/ 549831 h 3744829"/>
              <a:gd name="connsiteX1" fmla="*/ 578406 w 5186357"/>
              <a:gd name="connsiteY1" fmla="*/ 314325 h 3744829"/>
              <a:gd name="connsiteX2" fmla="*/ 5016382 w 5186357"/>
              <a:gd name="connsiteY2" fmla="*/ 0 h 3744829"/>
              <a:gd name="connsiteX3" fmla="*/ 5166163 w 5186357"/>
              <a:gd name="connsiteY3" fmla="*/ 787956 h 3744829"/>
              <a:gd name="connsiteX4" fmla="*/ 5118538 w 5186357"/>
              <a:gd name="connsiteY4" fmla="*/ 2615753 h 3744829"/>
              <a:gd name="connsiteX5" fmla="*/ 4635382 w 5186357"/>
              <a:gd name="connsiteY5" fmla="*/ 3041759 h 3744829"/>
              <a:gd name="connsiteX6" fmla="*/ 372666 w 5186357"/>
              <a:gd name="connsiteY6" fmla="*/ 3731369 h 3744829"/>
              <a:gd name="connsiteX7" fmla="*/ 123825 w 5186357"/>
              <a:gd name="connsiteY7" fmla="*/ 2587178 h 3744829"/>
              <a:gd name="connsiteX8" fmla="*/ 0 w 5186357"/>
              <a:gd name="connsiteY8" fmla="*/ 549831 h 3744829"/>
              <a:gd name="connsiteX0" fmla="*/ 0 w 5186357"/>
              <a:gd name="connsiteY0" fmla="*/ 549831 h 3744829"/>
              <a:gd name="connsiteX1" fmla="*/ 578406 w 5186357"/>
              <a:gd name="connsiteY1" fmla="*/ 314325 h 3744829"/>
              <a:gd name="connsiteX2" fmla="*/ 5016382 w 5186357"/>
              <a:gd name="connsiteY2" fmla="*/ 0 h 3744829"/>
              <a:gd name="connsiteX3" fmla="*/ 5166163 w 5186357"/>
              <a:gd name="connsiteY3" fmla="*/ 787956 h 3744829"/>
              <a:gd name="connsiteX4" fmla="*/ 5118538 w 5186357"/>
              <a:gd name="connsiteY4" fmla="*/ 2615753 h 3744829"/>
              <a:gd name="connsiteX5" fmla="*/ 4658242 w 5186357"/>
              <a:gd name="connsiteY5" fmla="*/ 3064619 h 3744829"/>
              <a:gd name="connsiteX6" fmla="*/ 372666 w 5186357"/>
              <a:gd name="connsiteY6" fmla="*/ 3731369 h 3744829"/>
              <a:gd name="connsiteX7" fmla="*/ 123825 w 5186357"/>
              <a:gd name="connsiteY7" fmla="*/ 2587178 h 3744829"/>
              <a:gd name="connsiteX8" fmla="*/ 0 w 5186357"/>
              <a:gd name="connsiteY8" fmla="*/ 549831 h 3744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86357" h="3744829">
                <a:moveTo>
                  <a:pt x="0" y="549831"/>
                </a:moveTo>
                <a:cubicBezTo>
                  <a:pt x="0" y="298773"/>
                  <a:pt x="327348" y="314325"/>
                  <a:pt x="578406" y="314325"/>
                </a:cubicBezTo>
                <a:lnTo>
                  <a:pt x="5016382" y="0"/>
                </a:lnTo>
                <a:cubicBezTo>
                  <a:pt x="5267440" y="0"/>
                  <a:pt x="5166163" y="536898"/>
                  <a:pt x="5166163" y="787956"/>
                </a:cubicBezTo>
                <a:lnTo>
                  <a:pt x="5118538" y="2615753"/>
                </a:lnTo>
                <a:cubicBezTo>
                  <a:pt x="5118538" y="3064931"/>
                  <a:pt x="5160760" y="3026519"/>
                  <a:pt x="4658242" y="3064619"/>
                </a:cubicBezTo>
                <a:lnTo>
                  <a:pt x="372666" y="3731369"/>
                </a:lnTo>
                <a:cubicBezTo>
                  <a:pt x="73983" y="3874244"/>
                  <a:pt x="123825" y="2838236"/>
                  <a:pt x="123825" y="2587178"/>
                </a:cubicBezTo>
                <a:lnTo>
                  <a:pt x="0" y="549831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Tela preta com letras brancas&#10;&#10;Descrição gerada automaticamente">
            <a:extLst>
              <a:ext uri="{FF2B5EF4-FFF2-40B4-BE49-F238E27FC236}">
                <a16:creationId xmlns:a16="http://schemas.microsoft.com/office/drawing/2014/main" id="{7812AABD-1228-EDD9-FD52-79C4C0B521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9583">
            <a:off x="3364966" y="329698"/>
            <a:ext cx="2652630" cy="3111897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AB20B42-2BB7-4DCB-D8B1-A64A50B1F29A}"/>
              </a:ext>
            </a:extLst>
          </p:cNvPr>
          <p:cNvSpPr txBox="1"/>
          <p:nvPr/>
        </p:nvSpPr>
        <p:spPr>
          <a:xfrm rot="21279735">
            <a:off x="5894567" y="485956"/>
            <a:ext cx="253103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pt-BR" sz="20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Generative</a:t>
            </a:r>
            <a:r>
              <a:rPr lang="pt-BR" sz="2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AI permitiu cocriar com seu criador e fez do </a:t>
            </a:r>
            <a:r>
              <a:rPr lang="pt-BR" sz="20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Copywriting</a:t>
            </a:r>
            <a:r>
              <a:rPr lang="pt-BR" sz="2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 novo estado de arte...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82D83F2D-71D8-7531-A002-4115C240C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065700">
            <a:off x="6181112" y="4455005"/>
            <a:ext cx="510130" cy="510130"/>
          </a:xfrm>
          <a:prstGeom prst="rect">
            <a:avLst/>
          </a:prstGeom>
          <a:noFill/>
          <a:effectLst>
            <a:softEdge rad="63500"/>
          </a:effectLst>
          <a:scene3d>
            <a:camera prst="isometricOffAxis2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0722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 descr="Mulher segurando microfone&#10;&#10;Descrição gerada automaticamente">
            <a:extLst>
              <a:ext uri="{FF2B5EF4-FFF2-40B4-BE49-F238E27FC236}">
                <a16:creationId xmlns:a16="http://schemas.microsoft.com/office/drawing/2014/main" id="{2D0452E3-605D-3A1C-DBB9-0372BAB40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755650" y="-141888"/>
            <a:ext cx="5969631" cy="5851060"/>
          </a:xfrm>
          <a:prstGeom prst="rect">
            <a:avLst/>
          </a:prstGeom>
        </p:spPr>
      </p:pic>
      <p:grpSp>
        <p:nvGrpSpPr>
          <p:cNvPr id="39" name="Agrupar 38">
            <a:extLst>
              <a:ext uri="{FF2B5EF4-FFF2-40B4-BE49-F238E27FC236}">
                <a16:creationId xmlns:a16="http://schemas.microsoft.com/office/drawing/2014/main" id="{590741F3-39C4-855F-1059-8988306345CB}"/>
              </a:ext>
            </a:extLst>
          </p:cNvPr>
          <p:cNvGrpSpPr/>
          <p:nvPr/>
        </p:nvGrpSpPr>
        <p:grpSpPr>
          <a:xfrm>
            <a:off x="4974251" y="91634"/>
            <a:ext cx="7238756" cy="4912013"/>
            <a:chOff x="4974251" y="91634"/>
            <a:chExt cx="7238756" cy="4912013"/>
          </a:xfrm>
        </p:grpSpPr>
        <p:pic>
          <p:nvPicPr>
            <p:cNvPr id="25" name="Imagem 24" descr="Tabela&#10;&#10;Descrição gerada automaticamente">
              <a:extLst>
                <a:ext uri="{FF2B5EF4-FFF2-40B4-BE49-F238E27FC236}">
                  <a16:creationId xmlns:a16="http://schemas.microsoft.com/office/drawing/2014/main" id="{83AD7A70-A369-1061-6C78-5076C9A7D9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53684" y="646384"/>
              <a:ext cx="4709669" cy="3358055"/>
            </a:xfrm>
            <a:prstGeom prst="rect">
              <a:avLst/>
            </a:prstGeom>
          </p:spPr>
        </p:pic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id="{C2C084E6-20EB-79F3-D940-32BE05191D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email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811" b="94165" l="820" r="97268">
                          <a14:foregroundMark x1="87158" y1="8451" x2="93169" y2="67404"/>
                          <a14:foregroundMark x1="93169" y1="67404" x2="88661" y2="87928"/>
                          <a14:foregroundMark x1="5738" y1="5030" x2="6831" y2="89537"/>
                          <a14:foregroundMark x1="6831" y1="89537" x2="12568" y2="94970"/>
                          <a14:foregroundMark x1="12568" y1="94970" x2="22404" y2="91952"/>
                          <a14:foregroundMark x1="22404" y1="91952" x2="23361" y2="91952"/>
                          <a14:foregroundMark x1="25273" y1="91549" x2="53279" y2="84909"/>
                          <a14:foregroundMark x1="53279" y1="84909" x2="75820" y2="84909"/>
                          <a14:foregroundMark x1="94536" y1="6841" x2="9290" y2="6237"/>
                          <a14:foregroundMark x1="9290" y1="6237" x2="3552" y2="29980"/>
                          <a14:foregroundMark x1="3552" y1="29980" x2="7240" y2="86922"/>
                          <a14:foregroundMark x1="956" y1="8451" x2="3005" y2="51911"/>
                          <a14:foregroundMark x1="3005" y1="51911" x2="3005" y2="51911"/>
                          <a14:foregroundMark x1="273" y1="4427" x2="44672" y2="604"/>
                          <a14:foregroundMark x1="44672" y1="604" x2="77049" y2="2817"/>
                          <a14:foregroundMark x1="77049" y1="2817" x2="83880" y2="1811"/>
                          <a14:foregroundMark x1="83880" y1="1811" x2="94126" y2="3219"/>
                          <a14:foregroundMark x1="96995" y1="5030" x2="96995" y2="81891"/>
                          <a14:foregroundMark x1="96995" y1="81891" x2="94672" y2="91348"/>
                          <a14:foregroundMark x1="94672" y1="91348" x2="23497" y2="94165"/>
                          <a14:foregroundMark x1="23497" y1="94165" x2="23497" y2="94165"/>
                          <a14:foregroundMark x1="6557" y1="82495" x2="37432" y2="80684"/>
                          <a14:foregroundMark x1="37432" y1="80684" x2="58197" y2="80885"/>
                          <a14:foregroundMark x1="58197" y1="80885" x2="67760" y2="80282"/>
                          <a14:foregroundMark x1="67760" y1="80282" x2="81284" y2="61972"/>
                          <a14:foregroundMark x1="81284" y1="61972" x2="81284" y2="53320"/>
                          <a14:foregroundMark x1="86749" y1="50905" x2="86749" y2="73239"/>
                          <a14:foregroundMark x1="77596" y1="46680" x2="89617" y2="53119"/>
                          <a14:foregroundMark x1="89617" y1="53119" x2="85792" y2="64789"/>
                          <a14:foregroundMark x1="85792" y1="64789" x2="86475" y2="81288"/>
                          <a14:foregroundMark x1="77869" y1="46680" x2="91393" y2="49698"/>
                          <a14:foregroundMark x1="61885" y1="7445" x2="22814" y2="5835"/>
                          <a14:foregroundMark x1="22814" y1="5835" x2="46721" y2="7646"/>
                          <a14:foregroundMark x1="46721" y1="7646" x2="65027" y2="7243"/>
                          <a14:foregroundMark x1="65027" y1="7243" x2="75137" y2="11066"/>
                          <a14:foregroundMark x1="75137" y1="11066" x2="78279" y2="68209"/>
                          <a14:foregroundMark x1="19262" y1="4427" x2="46721" y2="5433"/>
                          <a14:foregroundMark x1="46721" y1="5433" x2="75410" y2="13078"/>
                          <a14:foregroundMark x1="47951" y1="7042" x2="72678" y2="4427"/>
                          <a14:foregroundMark x1="30055" y1="84507" x2="52596" y2="82897"/>
                          <a14:foregroundMark x1="956" y1="51308" x2="3962" y2="85513"/>
                          <a14:foregroundMark x1="97268" y1="88531" x2="94126" y2="93561"/>
                          <a14:foregroundMark x1="93852" y1="41449" x2="94809" y2="5996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74251" y="91634"/>
              <a:ext cx="7238756" cy="4912013"/>
            </a:xfrm>
            <a:prstGeom prst="rect">
              <a:avLst/>
            </a:prstGeom>
          </p:spPr>
        </p:pic>
      </p:grpSp>
      <p:sp>
        <p:nvSpPr>
          <p:cNvPr id="32" name="Balão de Fala: Oval 31">
            <a:extLst>
              <a:ext uri="{FF2B5EF4-FFF2-40B4-BE49-F238E27FC236}">
                <a16:creationId xmlns:a16="http://schemas.microsoft.com/office/drawing/2014/main" id="{597E8C76-0F93-881C-09EB-3DD46FF5995D}"/>
              </a:ext>
            </a:extLst>
          </p:cNvPr>
          <p:cNvSpPr/>
          <p:nvPr/>
        </p:nvSpPr>
        <p:spPr>
          <a:xfrm>
            <a:off x="2816213" y="256607"/>
            <a:ext cx="2691501" cy="1198179"/>
          </a:xfrm>
          <a:prstGeom prst="wedgeEllipseCallout">
            <a:avLst>
              <a:gd name="adj1" fmla="val -34669"/>
              <a:gd name="adj2" fmla="val 54621"/>
            </a:avLst>
          </a:prstGeom>
          <a:ln w="76200">
            <a:solidFill>
              <a:srgbClr val="E3472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b="1">
                <a:solidFill>
                  <a:schemeClr val="tx1"/>
                </a:solidFill>
              </a:rPr>
              <a:t>Em </a:t>
            </a:r>
            <a:r>
              <a:rPr lang="pt-BR" b="1" err="1">
                <a:solidFill>
                  <a:schemeClr val="tx1"/>
                </a:solidFill>
              </a:rPr>
              <a:t>mile</a:t>
            </a:r>
            <a:r>
              <a:rPr lang="pt-BR" b="1">
                <a:solidFill>
                  <a:schemeClr val="tx1"/>
                </a:solidFill>
              </a:rPr>
              <a:t> segundos ele trouxe 600 resultados</a:t>
            </a:r>
          </a:p>
        </p:txBody>
      </p:sp>
      <p:pic>
        <p:nvPicPr>
          <p:cNvPr id="30" name="Imagem 29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E99257C2-DA03-1C4B-6B7F-0F93F9B6A3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-646387" y="-1"/>
            <a:ext cx="13399574" cy="6988629"/>
          </a:xfrm>
          <a:prstGeom prst="rect">
            <a:avLst/>
          </a:prstGeom>
        </p:spPr>
      </p:pic>
      <p:sp>
        <p:nvSpPr>
          <p:cNvPr id="37" name="Retângulo 36">
            <a:extLst>
              <a:ext uri="{FF2B5EF4-FFF2-40B4-BE49-F238E27FC236}">
                <a16:creationId xmlns:a16="http://schemas.microsoft.com/office/drawing/2014/main" id="{BBC65E94-E41C-7035-6ED1-2E013865DEC8}"/>
              </a:ext>
            </a:extLst>
          </p:cNvPr>
          <p:cNvSpPr/>
          <p:nvPr/>
        </p:nvSpPr>
        <p:spPr>
          <a:xfrm>
            <a:off x="11084719" y="5384006"/>
            <a:ext cx="1133475" cy="859632"/>
          </a:xfrm>
          <a:prstGeom prst="rect">
            <a:avLst/>
          </a:prstGeom>
          <a:solidFill>
            <a:srgbClr val="E540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FF87B5F9-0D63-F451-4268-DFDDE72D4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1881" y="5388768"/>
            <a:ext cx="845344" cy="845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CaixaDeTexto 28">
            <a:extLst>
              <a:ext uri="{FF2B5EF4-FFF2-40B4-BE49-F238E27FC236}">
                <a16:creationId xmlns:a16="http://schemas.microsoft.com/office/drawing/2014/main" id="{8F08C8DE-4D28-FC03-E9F3-84C6FE907536}"/>
              </a:ext>
            </a:extLst>
          </p:cNvPr>
          <p:cNvSpPr txBox="1"/>
          <p:nvPr/>
        </p:nvSpPr>
        <p:spPr>
          <a:xfrm>
            <a:off x="47299" y="5792760"/>
            <a:ext cx="10909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Pedimos ao </a:t>
            </a:r>
            <a:r>
              <a:rPr lang="pt-BR" sz="28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ChatGPT</a:t>
            </a:r>
            <a:r>
              <a:rPr lang="pt-BR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para apresentar algumas ferramentas de IA</a:t>
            </a:r>
          </a:p>
        </p:txBody>
      </p:sp>
    </p:spTree>
    <p:extLst>
      <p:ext uri="{BB962C8B-B14F-4D97-AF65-F5344CB8AC3E}">
        <p14:creationId xmlns:p14="http://schemas.microsoft.com/office/powerpoint/2010/main" val="9801011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81121977-5AFE-D95C-08E7-137882F25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25" y="602044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Escreva no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ChatGPT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como arte</a:t>
            </a:r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69C3F6E7-CD54-2004-0C85-EB5E6459FC79}"/>
              </a:ext>
            </a:extLst>
          </p:cNvPr>
          <p:cNvGrpSpPr/>
          <p:nvPr/>
        </p:nvGrpSpPr>
        <p:grpSpPr>
          <a:xfrm>
            <a:off x="5134265" y="1466020"/>
            <a:ext cx="7057735" cy="4381002"/>
            <a:chOff x="72571" y="1624159"/>
            <a:chExt cx="8621889" cy="5116286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3E8C8628-9BC7-CAFB-A3DF-8412919289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17" r="2291"/>
            <a:stretch/>
          </p:blipFill>
          <p:spPr>
            <a:xfrm>
              <a:off x="72571" y="1624159"/>
              <a:ext cx="8621889" cy="5116286"/>
            </a:xfrm>
            <a:prstGeom prst="rect">
              <a:avLst/>
            </a:prstGeom>
          </p:spPr>
        </p:pic>
        <p:pic>
          <p:nvPicPr>
            <p:cNvPr id="40964" name="Picture 4" descr="ChatGPT Built CSS For My UX Design | How I Use A Chat Bot For UX | UX Planet">
              <a:extLst>
                <a:ext uri="{FF2B5EF4-FFF2-40B4-BE49-F238E27FC236}">
                  <a16:creationId xmlns:a16="http://schemas.microsoft.com/office/drawing/2014/main" id="{12CCCF67-0F93-B7CC-DB63-5EA00AE755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3461" y="2126924"/>
              <a:ext cx="6395469" cy="38935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434E60C-0D78-F78B-4D7E-7E925AD5D826}"/>
              </a:ext>
            </a:extLst>
          </p:cNvPr>
          <p:cNvSpPr txBox="1"/>
          <p:nvPr/>
        </p:nvSpPr>
        <p:spPr>
          <a:xfrm>
            <a:off x="162873" y="1471910"/>
            <a:ext cx="5049452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pt-BR" b="1" i="0">
                <a:solidFill>
                  <a:srgbClr val="FFFF00"/>
                </a:solidFill>
                <a:effectLst/>
                <a:latin typeface="TwitterChirp"/>
              </a:rPr>
              <a:t>1. Declare o papel Diga ao </a:t>
            </a:r>
            <a:r>
              <a:rPr lang="pt-BR" b="1" i="0" err="1">
                <a:solidFill>
                  <a:srgbClr val="FFFF00"/>
                </a:solidFill>
                <a:effectLst/>
                <a:latin typeface="TwitterChirp"/>
              </a:rPr>
              <a:t>ChatGPT</a:t>
            </a:r>
            <a:r>
              <a:rPr lang="pt-BR" i="0">
                <a:solidFill>
                  <a:srgbClr val="E7E9EA"/>
                </a:solidFill>
                <a:effectLst/>
                <a:latin typeface="TwitterChirp"/>
              </a:rPr>
              <a:t>: Ele pode ser um especialista em algo. Exemplo: Você é um </a:t>
            </a:r>
            <a:r>
              <a:rPr lang="pt-BR" i="0" err="1">
                <a:solidFill>
                  <a:srgbClr val="E7E9EA"/>
                </a:solidFill>
                <a:effectLst/>
                <a:latin typeface="TwitterChirp"/>
              </a:rPr>
              <a:t>copywriter</a:t>
            </a:r>
            <a:r>
              <a:rPr lang="pt-BR" i="0">
                <a:solidFill>
                  <a:srgbClr val="E7E9EA"/>
                </a:solidFill>
                <a:effectLst/>
                <a:latin typeface="TwitterChirp"/>
              </a:rPr>
              <a:t> de renome mundial que ganhou prêmios, </a:t>
            </a:r>
            <a:r>
              <a:rPr lang="pt-BR" i="0" err="1">
                <a:solidFill>
                  <a:srgbClr val="E7E9EA"/>
                </a:solidFill>
                <a:effectLst/>
                <a:latin typeface="TwitterChirp"/>
              </a:rPr>
              <a:t>etc</a:t>
            </a:r>
            <a:r>
              <a:rPr lang="pt-BR" i="0">
                <a:solidFill>
                  <a:srgbClr val="E7E9EA"/>
                </a:solidFill>
                <a:effectLst/>
                <a:latin typeface="TwitterChirp"/>
              </a:rPr>
              <a:t>;</a:t>
            </a:r>
          </a:p>
          <a:p>
            <a:pPr algn="just">
              <a:spcAft>
                <a:spcPts val="600"/>
              </a:spcAft>
            </a:pPr>
            <a:r>
              <a:rPr lang="pt-BR" b="1" i="0">
                <a:solidFill>
                  <a:srgbClr val="FFFF00"/>
                </a:solidFill>
                <a:effectLst/>
                <a:latin typeface="TwitterChirp"/>
              </a:rPr>
              <a:t>2. Declare a Tarefa Principal</a:t>
            </a:r>
            <a:r>
              <a:rPr lang="pt-BR" i="0">
                <a:solidFill>
                  <a:srgbClr val="E7E9EA"/>
                </a:solidFill>
                <a:effectLst/>
                <a:latin typeface="TwitterChirp"/>
              </a:rPr>
              <a:t>: Diga qual deve ser sua principal tarefa de forma objetiva;</a:t>
            </a:r>
          </a:p>
          <a:p>
            <a:pPr algn="just">
              <a:spcAft>
                <a:spcPts val="600"/>
              </a:spcAft>
            </a:pPr>
            <a:r>
              <a:rPr lang="pt-BR" b="1" i="0">
                <a:solidFill>
                  <a:srgbClr val="FFFF00"/>
                </a:solidFill>
                <a:effectLst/>
                <a:latin typeface="TwitterChirp"/>
              </a:rPr>
              <a:t>3. Instrua-o com as etapas para concluir a tarefa</a:t>
            </a:r>
            <a:r>
              <a:rPr lang="pt-BR" i="0">
                <a:solidFill>
                  <a:srgbClr val="E7E9EA"/>
                </a:solidFill>
                <a:effectLst/>
                <a:latin typeface="TwitterChirp"/>
              </a:rPr>
              <a:t>: Identifique quais etapas são necessárias para receber a </a:t>
            </a:r>
            <a:r>
              <a:rPr lang="pt-BR">
                <a:solidFill>
                  <a:srgbClr val="E7E9EA"/>
                </a:solidFill>
                <a:latin typeface="TwitterChirp"/>
              </a:rPr>
              <a:t>resposta</a:t>
            </a:r>
            <a:r>
              <a:rPr lang="pt-BR" i="0">
                <a:solidFill>
                  <a:srgbClr val="E7E9EA"/>
                </a:solidFill>
                <a:effectLst/>
                <a:latin typeface="TwitterChirp"/>
              </a:rPr>
              <a:t> desejada. Isso fornece à IA melhores informações para produzir uma saída alinhada com sua visão;</a:t>
            </a:r>
          </a:p>
          <a:p>
            <a:pPr algn="just">
              <a:spcAft>
                <a:spcPts val="600"/>
              </a:spcAft>
            </a:pPr>
            <a:r>
              <a:rPr lang="pt-BR" b="1" i="0">
                <a:solidFill>
                  <a:srgbClr val="FFFF00"/>
                </a:solidFill>
                <a:effectLst/>
                <a:latin typeface="TwitterChirp"/>
              </a:rPr>
              <a:t>4. Defina a meta</a:t>
            </a:r>
            <a:r>
              <a:rPr lang="pt-BR" i="0">
                <a:solidFill>
                  <a:srgbClr val="E7E9EA"/>
                </a:solidFill>
                <a:effectLst/>
                <a:latin typeface="TwitterChirp"/>
              </a:rPr>
              <a:t>: Qual é o seu objetivo com a tarefa principal? Diga ao AI para que ele saiba como estruturar a saída;</a:t>
            </a:r>
          </a:p>
          <a:p>
            <a:pPr algn="just">
              <a:spcAft>
                <a:spcPts val="600"/>
              </a:spcAft>
            </a:pPr>
            <a:r>
              <a:rPr lang="pt-BR" b="1" i="0">
                <a:solidFill>
                  <a:srgbClr val="FFFF00"/>
                </a:solidFill>
                <a:effectLst/>
                <a:latin typeface="TwitterChirp"/>
              </a:rPr>
              <a:t>5. Definir restrições Limitações para que a </a:t>
            </a:r>
            <a:r>
              <a:rPr lang="pt-BR" b="1">
                <a:solidFill>
                  <a:srgbClr val="FFFF00"/>
                </a:solidFill>
                <a:latin typeface="TwitterChirp"/>
              </a:rPr>
              <a:t>resposta</a:t>
            </a:r>
            <a:r>
              <a:rPr lang="pt-BR" b="1" i="0">
                <a:solidFill>
                  <a:srgbClr val="FFFF00"/>
                </a:solidFill>
                <a:effectLst/>
                <a:latin typeface="TwitterChirp"/>
              </a:rPr>
              <a:t> de IA permaneça dentro de sua visão</a:t>
            </a:r>
            <a:r>
              <a:rPr lang="pt-BR" i="0">
                <a:solidFill>
                  <a:srgbClr val="E7E9EA"/>
                </a:solidFill>
                <a:effectLst/>
                <a:latin typeface="TwitterChirp"/>
              </a:rPr>
              <a:t>: Ex</a:t>
            </a:r>
            <a:r>
              <a:rPr lang="pt-BR">
                <a:solidFill>
                  <a:srgbClr val="E7E9EA"/>
                </a:solidFill>
                <a:latin typeface="TwitterChirp"/>
              </a:rPr>
              <a:t>emplo,</a:t>
            </a:r>
            <a:r>
              <a:rPr lang="pt-BR" i="0">
                <a:solidFill>
                  <a:srgbClr val="E7E9EA"/>
                </a:solidFill>
                <a:effectLst/>
                <a:latin typeface="TwitterChirp"/>
              </a:rPr>
              <a:t> </a:t>
            </a:r>
            <a:r>
              <a:rPr lang="pt-BR">
                <a:solidFill>
                  <a:srgbClr val="E7E9EA"/>
                </a:solidFill>
                <a:latin typeface="TwitterChirp"/>
              </a:rPr>
              <a:t>a</a:t>
            </a:r>
            <a:r>
              <a:rPr lang="pt-BR" i="0">
                <a:solidFill>
                  <a:srgbClr val="E7E9EA"/>
                </a:solidFill>
                <a:effectLst/>
                <a:latin typeface="TwitterChirp"/>
              </a:rPr>
              <a:t> redação deve ter no máximo 1.000 palavras e ser escrita em nível universitário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37130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ChatGPT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do iniciante ao pro...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4403BAA-AAF0-6B58-D75B-F83CE57B3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426F62FC-9D4A-D5A1-BC73-158CEB75BF1C}"/>
              </a:ext>
            </a:extLst>
          </p:cNvPr>
          <p:cNvSpPr/>
          <p:nvPr/>
        </p:nvSpPr>
        <p:spPr>
          <a:xfrm>
            <a:off x="133988" y="1400131"/>
            <a:ext cx="5878192" cy="1639858"/>
          </a:xfrm>
          <a:prstGeom prst="roundRect">
            <a:avLst/>
          </a:prstGeom>
          <a:noFill/>
          <a:ln w="28575">
            <a:solidFill>
              <a:srgbClr val="E540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pt-BR" sz="1200" b="1">
                <a:solidFill>
                  <a:srgbClr val="E5402D"/>
                </a:solidFill>
              </a:rPr>
              <a:t>Principais termos</a:t>
            </a:r>
          </a:p>
          <a:p>
            <a:r>
              <a:rPr lang="pt-BR" sz="1000" b="1">
                <a:solidFill>
                  <a:srgbClr val="FFFF00"/>
                </a:solidFill>
              </a:rPr>
              <a:t>- Prompts</a:t>
            </a:r>
            <a:r>
              <a:rPr lang="pt-BR" sz="1000"/>
              <a:t>: Instruções escritas das ao </a:t>
            </a:r>
            <a:r>
              <a:rPr lang="pt-BR" sz="1000" err="1"/>
              <a:t>ChatGPT</a:t>
            </a:r>
            <a:endParaRPr lang="pt-BR" sz="1000"/>
          </a:p>
          <a:p>
            <a:r>
              <a:rPr lang="pt-BR" sz="1000" b="1">
                <a:solidFill>
                  <a:srgbClr val="FFFF00"/>
                </a:solidFill>
              </a:rPr>
              <a:t>- GPT-4</a:t>
            </a:r>
            <a:r>
              <a:rPr lang="pt-BR" sz="1000"/>
              <a:t>: O modelo de IA mais recente que alimenta o </a:t>
            </a:r>
            <a:r>
              <a:rPr lang="pt-BR" sz="1000" err="1"/>
              <a:t>ChatGPT</a:t>
            </a:r>
            <a:endParaRPr lang="pt-BR" sz="1000"/>
          </a:p>
          <a:p>
            <a:r>
              <a:rPr lang="pt-BR" sz="1000" b="1">
                <a:solidFill>
                  <a:srgbClr val="FFFF00"/>
                </a:solidFill>
              </a:rPr>
              <a:t>- </a:t>
            </a:r>
            <a:r>
              <a:rPr lang="pt-BR" sz="1000" b="1" err="1">
                <a:solidFill>
                  <a:srgbClr val="FFFF00"/>
                </a:solidFill>
              </a:rPr>
              <a:t>OpenAI</a:t>
            </a:r>
            <a:r>
              <a:rPr lang="pt-BR" sz="1000"/>
              <a:t>: A empresa que criou o </a:t>
            </a:r>
            <a:r>
              <a:rPr lang="pt-BR" sz="1000" err="1"/>
              <a:t>ChatGPT</a:t>
            </a:r>
            <a:r>
              <a:rPr lang="pt-BR" sz="1000"/>
              <a:t> e ChatGPT-4</a:t>
            </a:r>
          </a:p>
          <a:p>
            <a:r>
              <a:rPr lang="pt-BR" sz="1000" b="1">
                <a:solidFill>
                  <a:srgbClr val="FFFF00"/>
                </a:solidFill>
              </a:rPr>
              <a:t>- Engenharia de comandos</a:t>
            </a:r>
            <a:r>
              <a:rPr lang="pt-BR" sz="1000"/>
              <a:t>: Técnica de elaborar os comandos corretos para obter a entrega desejada</a:t>
            </a:r>
          </a:p>
          <a:p>
            <a:r>
              <a:rPr lang="pt-BR" sz="1000" err="1"/>
              <a:t>Generative</a:t>
            </a:r>
            <a:r>
              <a:rPr lang="pt-BR" sz="1000"/>
              <a:t> AI: Uma categoria de IA que gera mídia como imagens, músicas e filmes.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20A05EC0-C250-F8A9-96CF-60F3DBB406E1}"/>
              </a:ext>
            </a:extLst>
          </p:cNvPr>
          <p:cNvSpPr/>
          <p:nvPr/>
        </p:nvSpPr>
        <p:spPr>
          <a:xfrm>
            <a:off x="6179821" y="1400132"/>
            <a:ext cx="5878192" cy="1639858"/>
          </a:xfrm>
          <a:prstGeom prst="roundRect">
            <a:avLst/>
          </a:prstGeom>
          <a:noFill/>
          <a:ln w="28575">
            <a:solidFill>
              <a:srgbClr val="E540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pt-BR" sz="1200" b="1">
                <a:solidFill>
                  <a:srgbClr val="E5402D"/>
                </a:solidFill>
              </a:rPr>
              <a:t>Principais funcionalidades</a:t>
            </a:r>
          </a:p>
          <a:p>
            <a:r>
              <a:rPr lang="pt-BR" sz="1000" b="1">
                <a:solidFill>
                  <a:srgbClr val="FFFF00"/>
                </a:solidFill>
              </a:rPr>
              <a:t>- </a:t>
            </a:r>
            <a:r>
              <a:rPr lang="pt-BR" sz="1000" b="1" err="1">
                <a:solidFill>
                  <a:srgbClr val="FFFF00"/>
                </a:solidFill>
              </a:rPr>
              <a:t>Prompting</a:t>
            </a:r>
            <a:r>
              <a:rPr lang="pt-BR" sz="1000"/>
              <a:t>: Instrua o </a:t>
            </a:r>
            <a:r>
              <a:rPr lang="pt-BR" sz="1000" err="1"/>
              <a:t>ChatGPT</a:t>
            </a:r>
            <a:r>
              <a:rPr lang="pt-BR" sz="1000"/>
              <a:t> a produzir a saída de texto que você deseja, exemplos: blogs, e-mails, ensaios, códigos e muito mais</a:t>
            </a:r>
          </a:p>
          <a:p>
            <a:r>
              <a:rPr lang="pt-BR" sz="1000" b="1">
                <a:solidFill>
                  <a:srgbClr val="FFFF00"/>
                </a:solidFill>
              </a:rPr>
              <a:t>- Web Browsing</a:t>
            </a:r>
            <a:r>
              <a:rPr lang="pt-BR" sz="1000"/>
              <a:t>: Permite que o </a:t>
            </a:r>
            <a:r>
              <a:rPr lang="pt-BR" sz="1000" err="1"/>
              <a:t>ChatGPT</a:t>
            </a:r>
            <a:r>
              <a:rPr lang="pt-BR" sz="1000"/>
              <a:t> acesse a internet e obtenham informações atualizadas para gerar prompts</a:t>
            </a:r>
          </a:p>
          <a:p>
            <a:r>
              <a:rPr lang="pt-BR" sz="1000" b="1">
                <a:solidFill>
                  <a:srgbClr val="FFFF00"/>
                </a:solidFill>
              </a:rPr>
              <a:t>- Plugins</a:t>
            </a:r>
            <a:r>
              <a:rPr lang="pt-BR" sz="1000"/>
              <a:t>: Semelhante aos plugins do Google Chrome, são complementos que você pode instalar para ampliar a capacidade do </a:t>
            </a:r>
            <a:r>
              <a:rPr lang="pt-BR" sz="1000" err="1"/>
              <a:t>ChatGPT</a:t>
            </a:r>
            <a:endParaRPr lang="pt-BR" sz="1000"/>
          </a:p>
          <a:p>
            <a:r>
              <a:rPr lang="pt-BR" sz="1000" b="1">
                <a:solidFill>
                  <a:srgbClr val="FFFF00"/>
                </a:solidFill>
              </a:rPr>
              <a:t>- Observação</a:t>
            </a:r>
            <a:r>
              <a:rPr lang="pt-BR" sz="1000"/>
              <a:t>: A </a:t>
            </a:r>
            <a:r>
              <a:rPr lang="pt-BR" sz="1000" err="1"/>
              <a:t>nevegação</a:t>
            </a:r>
            <a:r>
              <a:rPr lang="pt-BR" sz="1000"/>
              <a:t> na web e os plugins exigem uma assinatura do </a:t>
            </a:r>
            <a:r>
              <a:rPr lang="pt-BR" sz="1000" err="1"/>
              <a:t>ChatGPT</a:t>
            </a:r>
            <a:r>
              <a:rPr lang="pt-BR" sz="1000"/>
              <a:t> Plus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8D5FEAA-5E20-B59F-DF24-12C9ED8796FB}"/>
              </a:ext>
            </a:extLst>
          </p:cNvPr>
          <p:cNvSpPr/>
          <p:nvPr/>
        </p:nvSpPr>
        <p:spPr>
          <a:xfrm>
            <a:off x="133988" y="3187383"/>
            <a:ext cx="11924024" cy="1714046"/>
          </a:xfrm>
          <a:prstGeom prst="roundRect">
            <a:avLst/>
          </a:prstGeom>
          <a:noFill/>
          <a:ln w="28575">
            <a:solidFill>
              <a:srgbClr val="E540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pt-BR" sz="1200" b="1">
                <a:solidFill>
                  <a:srgbClr val="E5402D"/>
                </a:solidFill>
              </a:rPr>
              <a:t>Principais casos de uso e prompts</a:t>
            </a:r>
          </a:p>
          <a:p>
            <a:r>
              <a:rPr lang="pt-BR" sz="1000" b="1">
                <a:solidFill>
                  <a:srgbClr val="FFFF00"/>
                </a:solidFill>
              </a:rPr>
              <a:t>- Melhore sua redação</a:t>
            </a:r>
            <a:r>
              <a:rPr lang="pt-BR" sz="1000"/>
              <a:t>: Peça para revisar o texto, concertar a gramatica ou ortografia e receba sugestões que vão melhorar a clareza de sua escrita.</a:t>
            </a:r>
          </a:p>
          <a:p>
            <a:r>
              <a:rPr lang="pt-BR" sz="1000" b="1">
                <a:solidFill>
                  <a:srgbClr val="FFFF00"/>
                </a:solidFill>
              </a:rPr>
              <a:t>- Delegue sua pesquisa</a:t>
            </a:r>
            <a:r>
              <a:rPr lang="pt-BR" sz="1000"/>
              <a:t>: Peça para criar uma relatório sobre tópicos específicos. Pesquise de forma detalhada solicitando guia, passo-a-passo ou em pontos de ação que ajudará os leitores a entender seu objetivo.</a:t>
            </a:r>
          </a:p>
          <a:p>
            <a:r>
              <a:rPr lang="pt-BR" sz="1000" b="1">
                <a:solidFill>
                  <a:srgbClr val="FFFF00"/>
                </a:solidFill>
              </a:rPr>
              <a:t>- Melhore habilidades</a:t>
            </a:r>
            <a:r>
              <a:rPr lang="pt-BR" sz="1000"/>
              <a:t>: Peça para aprender as habilidades desejadas, crie um plano de aprendizado especificando os dias que ajudará, a depender do seu nível de conhecimento, a melhorar a habilidade.</a:t>
            </a:r>
          </a:p>
          <a:p>
            <a:r>
              <a:rPr lang="pt-BR" sz="1000" b="1">
                <a:solidFill>
                  <a:srgbClr val="FFFF00"/>
                </a:solidFill>
              </a:rPr>
              <a:t>- Pareto (80/20) para aprender mais rápido</a:t>
            </a:r>
            <a:r>
              <a:rPr lang="pt-BR" sz="1000"/>
              <a:t>: Peça o que quer aprender com tópicos e/ou indique, compartilhe e exemplifique os 20% mais importantes do aprendizado do tópico que ajudará a entender 80% do assunto.</a:t>
            </a:r>
          </a:p>
          <a:p>
            <a:r>
              <a:rPr lang="pt-BR" sz="1000" b="1">
                <a:solidFill>
                  <a:srgbClr val="FFFF00"/>
                </a:solidFill>
              </a:rPr>
              <a:t>- Resume textos, artigos ou relatórios longos</a:t>
            </a:r>
            <a:r>
              <a:rPr lang="pt-BR" sz="1000"/>
              <a:t>: Peça para resumir textos, sites ou links em uma lista de tópicos com insights importantes e os fatos mais relevantes.</a:t>
            </a:r>
          </a:p>
          <a:p>
            <a:r>
              <a:rPr lang="pt-BR" sz="1000" b="1">
                <a:solidFill>
                  <a:srgbClr val="FFFF00"/>
                </a:solidFill>
              </a:rPr>
              <a:t>- Simplifique e entenda documentos complexos</a:t>
            </a:r>
            <a:r>
              <a:rPr lang="pt-BR" sz="1000"/>
              <a:t>: Peça para reescrever textos objetivando facilitar a compreensão de um iniciante.</a:t>
            </a:r>
          </a:p>
          <a:p>
            <a:r>
              <a:rPr lang="pt-BR" sz="1000" b="1">
                <a:solidFill>
                  <a:srgbClr val="FFFF00"/>
                </a:solidFill>
              </a:rPr>
              <a:t>- Gere novas ideias</a:t>
            </a:r>
            <a:r>
              <a:rPr lang="pt-BR" sz="1000"/>
              <a:t>: Peça para gerar novas perspectivas sobre conteúdos específicos apontando para resultados esperados, tarefas estruturadas e metas a serem alcançadas.</a:t>
            </a:r>
          </a:p>
          <a:p>
            <a:r>
              <a:rPr lang="pt-BR" sz="1000" b="1">
                <a:solidFill>
                  <a:srgbClr val="FFFF00"/>
                </a:solidFill>
              </a:rPr>
              <a:t>- Simplifique e aprenda assuntos complexos</a:t>
            </a:r>
            <a:r>
              <a:rPr lang="pt-BR" sz="1000"/>
              <a:t>: Peça para explicar tópicos complexos em termos simples que qualquer iniciante possa entender e absorver 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0C86B0DA-95D7-62F1-EE6E-33A20E54CB56}"/>
              </a:ext>
            </a:extLst>
          </p:cNvPr>
          <p:cNvSpPr/>
          <p:nvPr/>
        </p:nvSpPr>
        <p:spPr>
          <a:xfrm>
            <a:off x="133989" y="5022638"/>
            <a:ext cx="2808510" cy="886274"/>
          </a:xfrm>
          <a:prstGeom prst="roundRect">
            <a:avLst/>
          </a:prstGeom>
          <a:noFill/>
          <a:ln w="28575">
            <a:solidFill>
              <a:srgbClr val="E540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pt-BR" sz="1200" b="1">
                <a:solidFill>
                  <a:srgbClr val="E5402D"/>
                </a:solidFill>
              </a:rPr>
              <a:t>Tons da escrivo</a:t>
            </a:r>
          </a:p>
          <a:p>
            <a:r>
              <a:rPr lang="pt-BR" sz="1000" b="1">
                <a:solidFill>
                  <a:srgbClr val="FFFF00"/>
                </a:solidFill>
              </a:rPr>
              <a:t>- Escreva com este tom</a:t>
            </a:r>
            <a:r>
              <a:rPr lang="pt-BR" sz="1000"/>
              <a:t>: Persuasivo, profissional, firme, formal, descritivo, confiante, informal, engraçado, poético, amigável, acadêmico ou narrativo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CC5C27E0-4B6A-0C83-5B73-82268AAE1848}"/>
              </a:ext>
            </a:extLst>
          </p:cNvPr>
          <p:cNvSpPr/>
          <p:nvPr/>
        </p:nvSpPr>
        <p:spPr>
          <a:xfrm>
            <a:off x="3203664" y="5022638"/>
            <a:ext cx="2808000" cy="886274"/>
          </a:xfrm>
          <a:prstGeom prst="roundRect">
            <a:avLst/>
          </a:prstGeom>
          <a:noFill/>
          <a:ln w="28575">
            <a:solidFill>
              <a:srgbClr val="E540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pt-BR" sz="1200" b="1">
                <a:solidFill>
                  <a:srgbClr val="E5402D"/>
                </a:solidFill>
              </a:rPr>
              <a:t>Formato</a:t>
            </a:r>
          </a:p>
          <a:p>
            <a:r>
              <a:rPr lang="pt-BR" sz="1000" b="1">
                <a:solidFill>
                  <a:srgbClr val="FFFF00"/>
                </a:solidFill>
              </a:rPr>
              <a:t>- Apresente este formado</a:t>
            </a:r>
            <a:r>
              <a:rPr lang="pt-BR" sz="1000"/>
              <a:t>: Tabela, ensaio, código, blog, relatório, </a:t>
            </a:r>
            <a:r>
              <a:rPr lang="pt-BR" sz="1000" err="1"/>
              <a:t>tweetar</a:t>
            </a:r>
            <a:r>
              <a:rPr lang="pt-BR" sz="1000"/>
              <a:t>, e-mail, apresentação, social, ponto, pesquisa, post de rede social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F1785EB-748C-6093-8793-23C338ED195B}"/>
              </a:ext>
            </a:extLst>
          </p:cNvPr>
          <p:cNvSpPr/>
          <p:nvPr/>
        </p:nvSpPr>
        <p:spPr>
          <a:xfrm>
            <a:off x="6272829" y="5022638"/>
            <a:ext cx="2808000" cy="886274"/>
          </a:xfrm>
          <a:prstGeom prst="roundRect">
            <a:avLst/>
          </a:prstGeom>
          <a:noFill/>
          <a:ln w="28575">
            <a:solidFill>
              <a:srgbClr val="E540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pt-BR" sz="1200" b="1">
                <a:solidFill>
                  <a:srgbClr val="E5402D"/>
                </a:solidFill>
              </a:rPr>
              <a:t>Modos e funções</a:t>
            </a:r>
          </a:p>
          <a:p>
            <a:r>
              <a:rPr lang="pt-BR" sz="1000" b="1">
                <a:solidFill>
                  <a:srgbClr val="FFFF00"/>
                </a:solidFill>
              </a:rPr>
              <a:t>- Corporativo</a:t>
            </a:r>
            <a:r>
              <a:rPr lang="pt-BR" sz="1000"/>
              <a:t>: Faça pesquisa ou gere ideias</a:t>
            </a:r>
          </a:p>
          <a:p>
            <a:r>
              <a:rPr lang="pt-BR" sz="1000" b="1">
                <a:solidFill>
                  <a:srgbClr val="FFFF00"/>
                </a:solidFill>
              </a:rPr>
              <a:t>- Editores</a:t>
            </a:r>
            <a:r>
              <a:rPr lang="pt-BR" sz="1000"/>
              <a:t>: Edite, simplifique e corrija textos</a:t>
            </a:r>
          </a:p>
          <a:p>
            <a:r>
              <a:rPr lang="pt-BR" sz="1000" b="1">
                <a:solidFill>
                  <a:srgbClr val="FFFF00"/>
                </a:solidFill>
              </a:rPr>
              <a:t>- Sala de aula</a:t>
            </a:r>
            <a:r>
              <a:rPr lang="pt-BR" sz="1000"/>
              <a:t>: Aprenda ou faça planos de ensino</a:t>
            </a:r>
          </a:p>
          <a:p>
            <a:r>
              <a:rPr lang="pt-BR" sz="1000" b="1">
                <a:solidFill>
                  <a:srgbClr val="FFFF00"/>
                </a:solidFill>
              </a:rPr>
              <a:t>- Critico</a:t>
            </a:r>
            <a:r>
              <a:rPr lang="pt-BR" sz="1000"/>
              <a:t>: Construa argumentos baseado em fatos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D9966281-3330-94DF-04B4-F3B4C75A025A}"/>
              </a:ext>
            </a:extLst>
          </p:cNvPr>
          <p:cNvSpPr/>
          <p:nvPr/>
        </p:nvSpPr>
        <p:spPr>
          <a:xfrm>
            <a:off x="9341994" y="5022638"/>
            <a:ext cx="2716018" cy="886274"/>
          </a:xfrm>
          <a:prstGeom prst="roundRect">
            <a:avLst/>
          </a:prstGeom>
          <a:noFill/>
          <a:ln w="28575">
            <a:solidFill>
              <a:srgbClr val="E540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pt-BR" sz="1200" b="1" err="1">
                <a:solidFill>
                  <a:srgbClr val="E5402D"/>
                </a:solidFill>
              </a:rPr>
              <a:t>Chatbots</a:t>
            </a:r>
            <a:r>
              <a:rPr lang="pt-BR" sz="1200" b="1">
                <a:solidFill>
                  <a:srgbClr val="E5402D"/>
                </a:solidFill>
              </a:rPr>
              <a:t> alternativos</a:t>
            </a:r>
          </a:p>
          <a:p>
            <a:r>
              <a:rPr lang="pt-BR" sz="1000" b="1">
                <a:solidFill>
                  <a:srgbClr val="FFFF00"/>
                </a:solidFill>
              </a:rPr>
              <a:t>Bing AI, </a:t>
            </a:r>
            <a:r>
              <a:rPr lang="pt-BR" sz="1000" b="1" err="1">
                <a:solidFill>
                  <a:srgbClr val="FFFF00"/>
                </a:solidFill>
              </a:rPr>
              <a:t>YouChat</a:t>
            </a:r>
            <a:r>
              <a:rPr lang="pt-BR" sz="1000" b="1">
                <a:solidFill>
                  <a:srgbClr val="FFFF00"/>
                </a:solidFill>
              </a:rPr>
              <a:t>, Auto </a:t>
            </a:r>
            <a:r>
              <a:rPr lang="pt-BR" sz="1000" b="1" err="1">
                <a:solidFill>
                  <a:srgbClr val="FFFF00"/>
                </a:solidFill>
              </a:rPr>
              <a:t>GPT</a:t>
            </a:r>
            <a:r>
              <a:rPr lang="pt-BR" sz="1000" b="1">
                <a:solidFill>
                  <a:srgbClr val="FFFF00"/>
                </a:solidFill>
              </a:rPr>
              <a:t>, Google </a:t>
            </a:r>
            <a:r>
              <a:rPr lang="pt-BR" sz="1000" b="1" err="1">
                <a:solidFill>
                  <a:srgbClr val="FFFF00"/>
                </a:solidFill>
              </a:rPr>
              <a:t>Bard</a:t>
            </a:r>
            <a:r>
              <a:rPr lang="pt-BR" sz="1000" b="1">
                <a:solidFill>
                  <a:srgbClr val="FFFF00"/>
                </a:solidFill>
              </a:rPr>
              <a:t>, </a:t>
            </a:r>
            <a:r>
              <a:rPr lang="pt-BR" sz="1000" b="1" err="1">
                <a:solidFill>
                  <a:srgbClr val="FFFF00"/>
                </a:solidFill>
              </a:rPr>
              <a:t>StableLM</a:t>
            </a:r>
            <a:r>
              <a:rPr lang="pt-BR" sz="1000" b="1">
                <a:solidFill>
                  <a:srgbClr val="FFFF00"/>
                </a:solidFill>
              </a:rPr>
              <a:t>, </a:t>
            </a:r>
            <a:r>
              <a:rPr lang="pt-BR" sz="1000" b="1" err="1">
                <a:solidFill>
                  <a:srgbClr val="FFFF00"/>
                </a:solidFill>
              </a:rPr>
              <a:t>Perplexity</a:t>
            </a:r>
            <a:r>
              <a:rPr lang="pt-BR" sz="1000" b="1">
                <a:solidFill>
                  <a:srgbClr val="FFFF00"/>
                </a:solidFill>
              </a:rPr>
              <a:t> AI, Poe, </a:t>
            </a:r>
            <a:r>
              <a:rPr lang="pt-BR" sz="1000" b="1" err="1">
                <a:solidFill>
                  <a:srgbClr val="FFFF00"/>
                </a:solidFill>
              </a:rPr>
              <a:t>ChatSonic</a:t>
            </a:r>
            <a:r>
              <a:rPr lang="pt-BR" sz="1000" b="1">
                <a:solidFill>
                  <a:srgbClr val="FFFF00"/>
                </a:solidFill>
              </a:rPr>
              <a:t>, Copy.ai, Jasper.ai, Bloom, </a:t>
            </a:r>
            <a:r>
              <a:rPr lang="pt-BR" sz="1000" b="1" err="1">
                <a:solidFill>
                  <a:srgbClr val="FFFF00"/>
                </a:solidFill>
              </a:rPr>
              <a:t>CoPilot</a:t>
            </a:r>
            <a:r>
              <a:rPr lang="pt-BR" sz="1000" b="1">
                <a:solidFill>
                  <a:srgbClr val="FFFF00"/>
                </a:solidFill>
              </a:rPr>
              <a:t>, e </a:t>
            </a:r>
            <a:r>
              <a:rPr lang="pt-BR" sz="1000" b="1" err="1">
                <a:solidFill>
                  <a:srgbClr val="FFFF00"/>
                </a:solidFill>
              </a:rPr>
              <a:t>CharacterAI</a:t>
            </a:r>
            <a:endParaRPr lang="pt-BR" sz="1000"/>
          </a:p>
        </p:txBody>
      </p:sp>
      <p:pic>
        <p:nvPicPr>
          <p:cNvPr id="37892" name="Picture 4" descr="Video Insights - ChatGPT Plugin Information and Alternatives - 2023 |  Futurepedia">
            <a:extLst>
              <a:ext uri="{FF2B5EF4-FFF2-40B4-BE49-F238E27FC236}">
                <a16:creationId xmlns:a16="http://schemas.microsoft.com/office/drawing/2014/main" id="{9C93E75D-FF8C-DFDC-83A2-A224C09EDB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94" y="6128994"/>
            <a:ext cx="540000" cy="5426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894" name="Picture 6" descr="Wolfram Mathematica Logo PNG vector in SVG, PDF, AI, CDR format">
            <a:extLst>
              <a:ext uri="{FF2B5EF4-FFF2-40B4-BE49-F238E27FC236}">
                <a16:creationId xmlns:a16="http://schemas.microsoft.com/office/drawing/2014/main" id="{A254B3F2-B9EA-49AF-3D61-828C08082F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8" t="12463" r="21417" b="10878"/>
          <a:stretch/>
        </p:blipFill>
        <p:spPr bwMode="auto">
          <a:xfrm>
            <a:off x="1528687" y="6124102"/>
            <a:ext cx="540000" cy="53629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896" name="Picture 8" descr="ChatGPT Plugin - ScholarAI | GPTStore.ai">
            <a:extLst>
              <a:ext uri="{FF2B5EF4-FFF2-40B4-BE49-F238E27FC236}">
                <a16:creationId xmlns:a16="http://schemas.microsoft.com/office/drawing/2014/main" id="{0B80F7F8-A9E8-03DB-1AD9-85BEA7A51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521" y="6120400"/>
            <a:ext cx="540000" cy="54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C8A5C619-929C-5BF5-FC24-0A15477732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41016" y="6103073"/>
            <a:ext cx="540000" cy="56314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7900" name="Picture 12" descr="Keymate AI ChatGPT and GPT4 Chatbot Keyboard on iOS, it works with any app!">
            <a:extLst>
              <a:ext uri="{FF2B5EF4-FFF2-40B4-BE49-F238E27FC236}">
                <a16:creationId xmlns:a16="http://schemas.microsoft.com/office/drawing/2014/main" id="{4B9C76C8-11B5-0E27-A0B4-F0A90870E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61" y="6128994"/>
            <a:ext cx="540000" cy="54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902" name="Picture 14" descr="ChatGPT Plugin - VoxScript | GPTStore.ai">
            <a:extLst>
              <a:ext uri="{FF2B5EF4-FFF2-40B4-BE49-F238E27FC236}">
                <a16:creationId xmlns:a16="http://schemas.microsoft.com/office/drawing/2014/main" id="{B2E86C21-DDF4-B4AE-31B5-8D9B1FD4E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758" y="6128994"/>
            <a:ext cx="540000" cy="54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39DFA4DF-21D9-0CAC-BEA7-EE71918A62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70505" y="6128994"/>
            <a:ext cx="540000" cy="54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7904" name="Picture 16">
            <a:extLst>
              <a:ext uri="{FF2B5EF4-FFF2-40B4-BE49-F238E27FC236}">
                <a16:creationId xmlns:a16="http://schemas.microsoft.com/office/drawing/2014/main" id="{4AE38002-0BFC-557D-9823-F55CEA0151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9" t="26595" r="48888" b="23402"/>
          <a:stretch/>
        </p:blipFill>
        <p:spPr bwMode="auto">
          <a:xfrm>
            <a:off x="8681671" y="6120400"/>
            <a:ext cx="540000" cy="54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906" name="Picture 18" descr="ChatGPT Plugin - Pixellow | GPTStore.ai">
            <a:extLst>
              <a:ext uri="{FF2B5EF4-FFF2-40B4-BE49-F238E27FC236}">
                <a16:creationId xmlns:a16="http://schemas.microsoft.com/office/drawing/2014/main" id="{556DF594-45B1-D656-318A-89EA62796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6277" y="6145718"/>
            <a:ext cx="540000" cy="54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908" name="Picture 20" descr="ChatGPT Plugin - AskYourPDF | GPTStore.ai">
            <a:extLst>
              <a:ext uri="{FF2B5EF4-FFF2-40B4-BE49-F238E27FC236}">
                <a16:creationId xmlns:a16="http://schemas.microsoft.com/office/drawing/2014/main" id="{B453BB19-B4D0-2244-D873-64B5790B1F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7936" y="6150333"/>
            <a:ext cx="540000" cy="5141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8CBB55DC-60C7-E85D-A0C3-2495C6C73043}"/>
              </a:ext>
            </a:extLst>
          </p:cNvPr>
          <p:cNvSpPr txBox="1"/>
          <p:nvPr/>
        </p:nvSpPr>
        <p:spPr>
          <a:xfrm>
            <a:off x="732655" y="6261830"/>
            <a:ext cx="803105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pt-BR" sz="1000" b="1" err="1">
                <a:solidFill>
                  <a:schemeClr val="lt1"/>
                </a:solidFill>
              </a:rPr>
              <a:t>Video</a:t>
            </a:r>
            <a:r>
              <a:rPr lang="pt-BR" sz="1000" b="1">
                <a:solidFill>
                  <a:schemeClr val="lt1"/>
                </a:solidFill>
              </a:rPr>
              <a:t> insights</a:t>
            </a:r>
            <a:r>
              <a:rPr lang="pt-BR" b="1"/>
              <a:t>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7C2836B3-2068-8786-B3FA-BB83266833D8}"/>
              </a:ext>
            </a:extLst>
          </p:cNvPr>
          <p:cNvSpPr txBox="1"/>
          <p:nvPr/>
        </p:nvSpPr>
        <p:spPr>
          <a:xfrm>
            <a:off x="2118764" y="6353768"/>
            <a:ext cx="640656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pt-BR" sz="1000" b="1">
                <a:solidFill>
                  <a:schemeClr val="lt1"/>
                </a:solidFill>
              </a:rPr>
              <a:t>Wolfram</a:t>
            </a:r>
            <a:endParaRPr lang="pt-BR" b="1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B684E5-78DF-BD18-5234-BA86CCB9C498}"/>
              </a:ext>
            </a:extLst>
          </p:cNvPr>
          <p:cNvSpPr txBox="1"/>
          <p:nvPr/>
        </p:nvSpPr>
        <p:spPr>
          <a:xfrm>
            <a:off x="3232278" y="6353768"/>
            <a:ext cx="640656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pt-BR" sz="1000" b="1">
                <a:solidFill>
                  <a:schemeClr val="lt1"/>
                </a:solidFill>
              </a:rPr>
              <a:t>Scholar AI</a:t>
            </a:r>
            <a:endParaRPr lang="pt-BR" b="1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CDF3DBD9-9911-35C3-7C2D-20BD712E0843}"/>
              </a:ext>
            </a:extLst>
          </p:cNvPr>
          <p:cNvSpPr txBox="1"/>
          <p:nvPr/>
        </p:nvSpPr>
        <p:spPr>
          <a:xfrm>
            <a:off x="4439931" y="6353768"/>
            <a:ext cx="640656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pt-BR" sz="1000" b="1">
                <a:solidFill>
                  <a:schemeClr val="lt1"/>
                </a:solidFill>
              </a:rPr>
              <a:t>Web </a:t>
            </a:r>
            <a:r>
              <a:rPr lang="pt-BR" sz="1000" b="1" err="1">
                <a:solidFill>
                  <a:schemeClr val="lt1"/>
                </a:solidFill>
              </a:rPr>
              <a:t>pilot</a:t>
            </a:r>
            <a:endParaRPr lang="pt-BR" b="1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5B33C357-A06D-DA36-3739-97A3D822BB47}"/>
              </a:ext>
            </a:extLst>
          </p:cNvPr>
          <p:cNvSpPr txBox="1"/>
          <p:nvPr/>
        </p:nvSpPr>
        <p:spPr>
          <a:xfrm>
            <a:off x="5607163" y="6353768"/>
            <a:ext cx="916411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pt-BR" sz="1000" b="1" err="1">
                <a:solidFill>
                  <a:schemeClr val="lt1"/>
                </a:solidFill>
              </a:rPr>
              <a:t>KeyMate</a:t>
            </a:r>
            <a:r>
              <a:rPr lang="pt-BR" sz="1000" b="1">
                <a:solidFill>
                  <a:schemeClr val="lt1"/>
                </a:solidFill>
              </a:rPr>
              <a:t> </a:t>
            </a:r>
            <a:r>
              <a:rPr lang="pt-BR" sz="1000" b="1" err="1">
                <a:solidFill>
                  <a:schemeClr val="lt1"/>
                </a:solidFill>
              </a:rPr>
              <a:t>search</a:t>
            </a:r>
            <a:endParaRPr lang="pt-BR" b="1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E583C21-82DA-2BBF-068C-4873AF32764F}"/>
              </a:ext>
            </a:extLst>
          </p:cNvPr>
          <p:cNvSpPr txBox="1"/>
          <p:nvPr/>
        </p:nvSpPr>
        <p:spPr>
          <a:xfrm>
            <a:off x="7118550" y="6378669"/>
            <a:ext cx="916411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pt-BR" sz="1000" b="1" err="1">
                <a:solidFill>
                  <a:schemeClr val="lt1"/>
                </a:solidFill>
              </a:rPr>
              <a:t>Voxscrip</a:t>
            </a:r>
            <a:endParaRPr lang="pt-BR" b="1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0AED973A-6B2E-0538-0B6E-EF6698F66C29}"/>
              </a:ext>
            </a:extLst>
          </p:cNvPr>
          <p:cNvSpPr txBox="1"/>
          <p:nvPr/>
        </p:nvSpPr>
        <p:spPr>
          <a:xfrm>
            <a:off x="8256735" y="6353768"/>
            <a:ext cx="916411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pt-BR" sz="1000" b="1" err="1">
                <a:solidFill>
                  <a:schemeClr val="lt1"/>
                </a:solidFill>
              </a:rPr>
              <a:t>Zapier</a:t>
            </a:r>
            <a:endParaRPr lang="pt-BR" b="1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9D215DBD-58CD-71A5-69A2-183962B07B09}"/>
              </a:ext>
            </a:extLst>
          </p:cNvPr>
          <p:cNvSpPr txBox="1"/>
          <p:nvPr/>
        </p:nvSpPr>
        <p:spPr>
          <a:xfrm>
            <a:off x="9285125" y="6261830"/>
            <a:ext cx="916411" cy="3077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pt-BR" sz="1000" b="1" err="1">
                <a:solidFill>
                  <a:schemeClr val="lt1"/>
                </a:solidFill>
              </a:rPr>
              <a:t>Create</a:t>
            </a:r>
            <a:endParaRPr lang="pt-BR" sz="1000" b="1">
              <a:solidFill>
                <a:schemeClr val="lt1"/>
              </a:solidFill>
            </a:endParaRPr>
          </a:p>
          <a:p>
            <a:r>
              <a:rPr lang="pt-BR" sz="1000" b="1">
                <a:solidFill>
                  <a:schemeClr val="lt1"/>
                </a:solidFill>
              </a:rPr>
              <a:t>QR </a:t>
            </a:r>
            <a:r>
              <a:rPr lang="pt-BR" sz="1000" b="1" err="1">
                <a:solidFill>
                  <a:schemeClr val="lt1"/>
                </a:solidFill>
              </a:rPr>
              <a:t>Code</a:t>
            </a:r>
            <a:endParaRPr lang="pt-BR" b="1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302BBA55-4BA7-2602-14A0-413A34E7F2B6}"/>
              </a:ext>
            </a:extLst>
          </p:cNvPr>
          <p:cNvSpPr txBox="1"/>
          <p:nvPr/>
        </p:nvSpPr>
        <p:spPr>
          <a:xfrm>
            <a:off x="10459731" y="6336082"/>
            <a:ext cx="916411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pt-BR" sz="1000" b="1" err="1">
                <a:solidFill>
                  <a:schemeClr val="lt1"/>
                </a:solidFill>
              </a:rPr>
              <a:t>Pixllow</a:t>
            </a:r>
            <a:endParaRPr lang="pt-BR" b="1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ABF45D88-24F6-C77D-463C-C033238B96DF}"/>
              </a:ext>
            </a:extLst>
          </p:cNvPr>
          <p:cNvSpPr txBox="1"/>
          <p:nvPr/>
        </p:nvSpPr>
        <p:spPr>
          <a:xfrm>
            <a:off x="11547984" y="6276823"/>
            <a:ext cx="916411" cy="3077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pt-BR" sz="1000" b="1" err="1">
                <a:solidFill>
                  <a:schemeClr val="lt1"/>
                </a:solidFill>
              </a:rPr>
              <a:t>Ask</a:t>
            </a:r>
            <a:r>
              <a:rPr lang="pt-BR" sz="1000" b="1">
                <a:solidFill>
                  <a:schemeClr val="lt1"/>
                </a:solidFill>
              </a:rPr>
              <a:t> </a:t>
            </a:r>
            <a:r>
              <a:rPr lang="pt-BR" sz="1000" b="1" err="1">
                <a:solidFill>
                  <a:schemeClr val="lt1"/>
                </a:solidFill>
              </a:rPr>
              <a:t>Your</a:t>
            </a:r>
            <a:endParaRPr lang="pt-BR" sz="1000" b="1">
              <a:solidFill>
                <a:schemeClr val="lt1"/>
              </a:solidFill>
            </a:endParaRPr>
          </a:p>
          <a:p>
            <a:r>
              <a:rPr lang="pt-BR" sz="1000" b="1">
                <a:solidFill>
                  <a:schemeClr val="lt1"/>
                </a:solidFill>
              </a:rPr>
              <a:t>PDF</a:t>
            </a:r>
            <a:endParaRPr lang="pt-BR" b="1"/>
          </a:p>
        </p:txBody>
      </p:sp>
    </p:spTree>
    <p:extLst>
      <p:ext uri="{BB962C8B-B14F-4D97-AF65-F5344CB8AC3E}">
        <p14:creationId xmlns:p14="http://schemas.microsoft.com/office/powerpoint/2010/main" val="27086124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40 ferramentas para construir qualquer negócio que queira...</a:t>
            </a:r>
          </a:p>
        </p:txBody>
      </p:sp>
      <p:pic>
        <p:nvPicPr>
          <p:cNvPr id="39938" name="Picture 2" descr="Imagem">
            <a:extLst>
              <a:ext uri="{FF2B5EF4-FFF2-40B4-BE49-F238E27FC236}">
                <a16:creationId xmlns:a16="http://schemas.microsoft.com/office/drawing/2014/main" id="{8DF3D467-A796-626A-5004-2F07CB137E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02" t="2836" r="53754" b="54483"/>
          <a:stretch/>
        </p:blipFill>
        <p:spPr bwMode="auto">
          <a:xfrm>
            <a:off x="170832" y="2580227"/>
            <a:ext cx="2924504" cy="292706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m">
            <a:extLst>
              <a:ext uri="{FF2B5EF4-FFF2-40B4-BE49-F238E27FC236}">
                <a16:creationId xmlns:a16="http://schemas.microsoft.com/office/drawing/2014/main" id="{8B9047B8-9F6B-A3EE-D0A0-2DDDB83D84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700" t="45642" r="6207"/>
          <a:stretch/>
        </p:blipFill>
        <p:spPr bwMode="auto">
          <a:xfrm>
            <a:off x="8902260" y="2544839"/>
            <a:ext cx="3161045" cy="37278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81121977-5AFE-D95C-08E7-137882F25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25" y="602044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m">
            <a:extLst>
              <a:ext uri="{FF2B5EF4-FFF2-40B4-BE49-F238E27FC236}">
                <a16:creationId xmlns:a16="http://schemas.microsoft.com/office/drawing/2014/main" id="{3563CE32-864C-2CC9-49C9-33F5877DAD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246" r="11111" b="54483"/>
          <a:stretch/>
        </p:blipFill>
        <p:spPr bwMode="auto">
          <a:xfrm>
            <a:off x="5801749" y="2375275"/>
            <a:ext cx="2924504" cy="312157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m">
            <a:extLst>
              <a:ext uri="{FF2B5EF4-FFF2-40B4-BE49-F238E27FC236}">
                <a16:creationId xmlns:a16="http://schemas.microsoft.com/office/drawing/2014/main" id="{627229D9-F8E4-2A05-B818-58A02E9DB9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642" r="57357"/>
          <a:stretch/>
        </p:blipFill>
        <p:spPr bwMode="auto">
          <a:xfrm>
            <a:off x="3054607" y="2544839"/>
            <a:ext cx="2924504" cy="37278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19838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Para designers criativos </a:t>
            </a:r>
          </a:p>
        </p:txBody>
      </p:sp>
      <p:pic>
        <p:nvPicPr>
          <p:cNvPr id="8211" name="Picture 19" descr="unDraw – OUTILS VISUELS">
            <a:hlinkClick r:id="rId2"/>
            <a:extLst>
              <a:ext uri="{FF2B5EF4-FFF2-40B4-BE49-F238E27FC236}">
                <a16:creationId xmlns:a16="http://schemas.microsoft.com/office/drawing/2014/main" id="{98B276FC-F9AC-9571-D278-A35AE0EAC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67" y="2010316"/>
            <a:ext cx="3829050" cy="990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355DB70F-C058-289B-5981-05F681B343A0}"/>
              </a:ext>
            </a:extLst>
          </p:cNvPr>
          <p:cNvSpPr txBox="1"/>
          <p:nvPr/>
        </p:nvSpPr>
        <p:spPr>
          <a:xfrm>
            <a:off x="5604640" y="1766952"/>
            <a:ext cx="609337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  <a:latin typeface="Söhne"/>
              </a:defRPr>
            </a:lvl1pPr>
          </a:lstStyle>
          <a:p>
            <a:r>
              <a:rPr lang="pt-BR"/>
              <a:t>O </a:t>
            </a:r>
            <a:r>
              <a:rPr lang="pt-BR" b="1">
                <a:solidFill>
                  <a:srgbClr val="FFFF00"/>
                </a:solidFill>
              </a:rPr>
              <a:t>undraw.co</a:t>
            </a:r>
            <a:r>
              <a:rPr lang="pt-BR">
                <a:solidFill>
                  <a:srgbClr val="FFFF00"/>
                </a:solidFill>
              </a:rPr>
              <a:t> </a:t>
            </a:r>
            <a:r>
              <a:rPr lang="pt-BR"/>
              <a:t>é um site que oferece uma ampla variedade de ilustrações vetoriais gratuitas, que podem ser usadas em diversos projetos, como sites, aplicativos, apresentações, artigos e muito mais. Aqui estão alguns passos para você começar a usar o undraw.co</a:t>
            </a:r>
          </a:p>
        </p:txBody>
      </p:sp>
      <p:sp>
        <p:nvSpPr>
          <p:cNvPr id="20" name="Rectangle 22">
            <a:extLst>
              <a:ext uri="{FF2B5EF4-FFF2-40B4-BE49-F238E27FC236}">
                <a16:creationId xmlns:a16="http://schemas.microsoft.com/office/drawing/2014/main" id="{3A5F0666-1BB3-B8DA-FE79-5721961CAF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4640" y="3429000"/>
            <a:ext cx="574127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pt-BR">
                <a:solidFill>
                  <a:schemeClr val="bg1"/>
                </a:solidFill>
                <a:latin typeface="Söhne"/>
              </a:rPr>
              <a:t>O site </a:t>
            </a:r>
            <a:r>
              <a:rPr lang="pt-BR" altLang="pt-BR" b="1">
                <a:solidFill>
                  <a:srgbClr val="FFFF00"/>
                </a:solidFill>
                <a:latin typeface="Söhne"/>
              </a:rPr>
              <a:t>Sapiens</a:t>
            </a:r>
            <a:r>
              <a:rPr lang="pt-BR" altLang="pt-BR">
                <a:solidFill>
                  <a:schemeClr val="bg1"/>
                </a:solidFill>
                <a:latin typeface="Söhne"/>
              </a:rPr>
              <a:t> é uma plataforma que oferece uma ampla variedade de recursos e elementos de design para ajudar na criação de interfaces de usuário atraentes. Ele fornece uma coleção de componentes pré-fabricados, como botões, menus, ícones e muito mais, que podem ser facilmente personalizados e incorporados em projetos de design. Além disso, o site oferece tutoriais e dicas para ajudar os iniciantes a aprenderem sobre design de interface de usuário e aprimorarem suas habilidades.</a:t>
            </a:r>
          </a:p>
        </p:txBody>
      </p:sp>
      <p:pic>
        <p:nvPicPr>
          <p:cNvPr id="8216" name="Picture 24" descr="Sapiens Character Builder Library — Illustrations on UI8">
            <a:hlinkClick r:id="rId4"/>
            <a:extLst>
              <a:ext uri="{FF2B5EF4-FFF2-40B4-BE49-F238E27FC236}">
                <a16:creationId xmlns:a16="http://schemas.microsoft.com/office/drawing/2014/main" id="{4F7A143B-0980-B3A8-1987-26BE65768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6" t="8627" r="67041" b="76929"/>
          <a:stretch/>
        </p:blipFill>
        <p:spPr bwMode="auto">
          <a:xfrm>
            <a:off x="1399558" y="3429000"/>
            <a:ext cx="2711669" cy="9906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58B60027-FDEA-2E6C-8BD1-C77868DC2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8" y="604340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2320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Deixe a IA inspirar seu front</a:t>
            </a:r>
          </a:p>
        </p:txBody>
      </p:sp>
      <p:pic>
        <p:nvPicPr>
          <p:cNvPr id="5" name="Imagem 4">
            <a:hlinkClick r:id="rId2"/>
            <a:extLst>
              <a:ext uri="{FF2B5EF4-FFF2-40B4-BE49-F238E27FC236}">
                <a16:creationId xmlns:a16="http://schemas.microsoft.com/office/drawing/2014/main" id="{EBF08D01-C266-C0C0-0F0A-60684DCD5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693" y="1339325"/>
            <a:ext cx="3279932" cy="10546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B027A6ED-1212-D866-98DB-1B132A6A73CF}"/>
              </a:ext>
            </a:extLst>
          </p:cNvPr>
          <p:cNvSpPr txBox="1"/>
          <p:nvPr/>
        </p:nvSpPr>
        <p:spPr>
          <a:xfrm>
            <a:off x="5069943" y="1339325"/>
            <a:ext cx="609337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defRPr>
                <a:solidFill>
                  <a:srgbClr val="D1D5DB"/>
                </a:solidFill>
                <a:latin typeface="Söhne"/>
              </a:defRPr>
            </a:lvl1pPr>
          </a:lstStyle>
          <a:p>
            <a:r>
              <a:rPr lang="pt-BR" b="1">
                <a:solidFill>
                  <a:srgbClr val="FFFF00"/>
                </a:solidFill>
              </a:rPr>
              <a:t>FreeHTML5.co</a:t>
            </a:r>
            <a:r>
              <a:rPr lang="pt-BR">
                <a:solidFill>
                  <a:schemeClr val="bg1"/>
                </a:solidFill>
              </a:rPr>
              <a:t>: FreeHTML5.co oferece uma coleção de </a:t>
            </a:r>
            <a:r>
              <a:rPr lang="pt-BR" err="1">
                <a:solidFill>
                  <a:schemeClr val="bg1"/>
                </a:solidFill>
              </a:rPr>
              <a:t>templates</a:t>
            </a:r>
            <a:r>
              <a:rPr lang="pt-BR">
                <a:solidFill>
                  <a:schemeClr val="bg1"/>
                </a:solidFill>
              </a:rPr>
              <a:t> HTML5 responsivos e gratuitos, adequados para diversos tipos de sites.</a:t>
            </a:r>
            <a:br>
              <a:rPr lang="pt-BR">
                <a:solidFill>
                  <a:schemeClr val="bg1"/>
                </a:solidFill>
              </a:rPr>
            </a:br>
            <a:br>
              <a:rPr lang="pt-BR">
                <a:solidFill>
                  <a:schemeClr val="bg1"/>
                </a:solidFill>
              </a:rPr>
            </a:br>
            <a:r>
              <a:rPr lang="pt-BR" b="1" err="1">
                <a:solidFill>
                  <a:srgbClr val="FFFF00"/>
                </a:solidFill>
              </a:rPr>
              <a:t>Colorlib</a:t>
            </a:r>
            <a:r>
              <a:rPr lang="pt-BR">
                <a:solidFill>
                  <a:schemeClr val="bg1"/>
                </a:solidFill>
              </a:rPr>
              <a:t>: </a:t>
            </a:r>
            <a:r>
              <a:rPr lang="pt-BR" err="1">
                <a:solidFill>
                  <a:schemeClr val="bg1"/>
                </a:solidFill>
              </a:rPr>
              <a:t>Colorlib</a:t>
            </a:r>
            <a:r>
              <a:rPr lang="pt-BR">
                <a:solidFill>
                  <a:schemeClr val="bg1"/>
                </a:solidFill>
              </a:rPr>
              <a:t> oferece uma variedade de </a:t>
            </a:r>
            <a:r>
              <a:rPr lang="pt-BR" err="1">
                <a:solidFill>
                  <a:schemeClr val="bg1"/>
                </a:solidFill>
              </a:rPr>
              <a:t>templates</a:t>
            </a:r>
            <a:r>
              <a:rPr lang="pt-BR">
                <a:solidFill>
                  <a:schemeClr val="bg1"/>
                </a:solidFill>
              </a:rPr>
              <a:t> gratuitos para sites, incluindo temas para blogs, portfólios, lojas online e muito mais.</a:t>
            </a:r>
            <a:br>
              <a:rPr lang="pt-BR">
                <a:solidFill>
                  <a:schemeClr val="bg1"/>
                </a:solidFill>
              </a:rPr>
            </a:br>
            <a:br>
              <a:rPr lang="pt-BR">
                <a:solidFill>
                  <a:schemeClr val="bg1"/>
                </a:solidFill>
              </a:rPr>
            </a:br>
            <a:r>
              <a:rPr lang="pt-BR" b="1">
                <a:solidFill>
                  <a:srgbClr val="FFFF00"/>
                </a:solidFill>
              </a:rPr>
              <a:t>HTML5UP</a:t>
            </a:r>
            <a:r>
              <a:rPr lang="pt-BR">
                <a:solidFill>
                  <a:schemeClr val="bg1"/>
                </a:solidFill>
              </a:rPr>
              <a:t>: HTML5UP fornece </a:t>
            </a:r>
            <a:r>
              <a:rPr lang="pt-BR" err="1">
                <a:solidFill>
                  <a:schemeClr val="bg1"/>
                </a:solidFill>
              </a:rPr>
              <a:t>templates</a:t>
            </a:r>
            <a:r>
              <a:rPr lang="pt-BR">
                <a:solidFill>
                  <a:schemeClr val="bg1"/>
                </a:solidFill>
              </a:rPr>
              <a:t> HTML5 responsivos e gratuitos, com designs elegantes e de alta qualidade.</a:t>
            </a:r>
            <a:br>
              <a:rPr lang="pt-BR">
                <a:solidFill>
                  <a:schemeClr val="bg1"/>
                </a:solidFill>
              </a:rPr>
            </a:br>
            <a:br>
              <a:rPr lang="pt-BR">
                <a:solidFill>
                  <a:schemeClr val="bg1"/>
                </a:solidFill>
              </a:rPr>
            </a:br>
            <a:r>
              <a:rPr lang="pt-BR" b="1">
                <a:solidFill>
                  <a:srgbClr val="FFFF00"/>
                </a:solidFill>
              </a:rPr>
              <a:t>Start </a:t>
            </a:r>
            <a:r>
              <a:rPr lang="pt-BR" b="1" err="1">
                <a:solidFill>
                  <a:srgbClr val="FFFF00"/>
                </a:solidFill>
              </a:rPr>
              <a:t>Bootstrap</a:t>
            </a:r>
            <a:r>
              <a:rPr lang="pt-BR">
                <a:solidFill>
                  <a:schemeClr val="bg1"/>
                </a:solidFill>
              </a:rPr>
              <a:t>: Start </a:t>
            </a:r>
            <a:r>
              <a:rPr lang="pt-BR" err="1">
                <a:solidFill>
                  <a:schemeClr val="bg1"/>
                </a:solidFill>
              </a:rPr>
              <a:t>Bootstrap</a:t>
            </a:r>
            <a:r>
              <a:rPr lang="pt-BR">
                <a:solidFill>
                  <a:schemeClr val="bg1"/>
                </a:solidFill>
              </a:rPr>
              <a:t> oferece uma ampla variedade de </a:t>
            </a:r>
            <a:r>
              <a:rPr lang="pt-BR" err="1">
                <a:solidFill>
                  <a:schemeClr val="bg1"/>
                </a:solidFill>
              </a:rPr>
              <a:t>templates</a:t>
            </a:r>
            <a:r>
              <a:rPr lang="pt-BR">
                <a:solidFill>
                  <a:schemeClr val="bg1"/>
                </a:solidFill>
              </a:rPr>
              <a:t> gratuitos baseados no framework </a:t>
            </a:r>
            <a:r>
              <a:rPr lang="pt-BR" err="1">
                <a:solidFill>
                  <a:schemeClr val="bg1"/>
                </a:solidFill>
              </a:rPr>
              <a:t>Bootstrap</a:t>
            </a:r>
            <a:r>
              <a:rPr lang="pt-BR">
                <a:solidFill>
                  <a:schemeClr val="bg1"/>
                </a:solidFill>
              </a:rPr>
              <a:t>, incluindo modelos para sites, administração, blogs, portfólios e muito mais.</a:t>
            </a:r>
          </a:p>
          <a:p>
            <a:endParaRPr lang="pt-BR">
              <a:solidFill>
                <a:schemeClr val="bg1"/>
              </a:solidFill>
            </a:endParaRPr>
          </a:p>
          <a:p>
            <a:r>
              <a:rPr lang="pt-BR" b="1" err="1">
                <a:solidFill>
                  <a:srgbClr val="FFFF00"/>
                </a:solidFill>
              </a:rPr>
              <a:t>Uiverse</a:t>
            </a:r>
            <a:r>
              <a:rPr lang="pt-BR">
                <a:solidFill>
                  <a:schemeClr val="bg1"/>
                </a:solidFill>
              </a:rPr>
              <a:t>: Centenas de elementos de front-</a:t>
            </a:r>
            <a:r>
              <a:rPr lang="pt-BR" err="1">
                <a:solidFill>
                  <a:schemeClr val="bg1"/>
                </a:solidFill>
              </a:rPr>
              <a:t>end</a:t>
            </a:r>
            <a:r>
              <a:rPr lang="pt-BR">
                <a:solidFill>
                  <a:schemeClr val="bg1"/>
                </a:solidFill>
              </a:rPr>
              <a:t> para os seus projetos nesse site. Nele você vai encontrar inspirações de botões, </a:t>
            </a:r>
            <a:r>
              <a:rPr lang="pt-BR" err="1">
                <a:solidFill>
                  <a:schemeClr val="bg1"/>
                </a:solidFill>
              </a:rPr>
              <a:t>checkboxes</a:t>
            </a:r>
            <a:r>
              <a:rPr lang="pt-BR">
                <a:solidFill>
                  <a:schemeClr val="bg1"/>
                </a:solidFill>
              </a:rPr>
              <a:t>, </a:t>
            </a:r>
            <a:r>
              <a:rPr lang="pt-BR" err="1">
                <a:solidFill>
                  <a:schemeClr val="bg1"/>
                </a:solidFill>
              </a:rPr>
              <a:t>toggles</a:t>
            </a:r>
            <a:r>
              <a:rPr lang="pt-BR">
                <a:solidFill>
                  <a:schemeClr val="bg1"/>
                </a:solidFill>
              </a:rPr>
              <a:t>, cards, inputs, radio bottons, </a:t>
            </a:r>
            <a:r>
              <a:rPr lang="pt-BR" err="1">
                <a:solidFill>
                  <a:schemeClr val="bg1"/>
                </a:solidFill>
              </a:rPr>
              <a:t>etc</a:t>
            </a:r>
            <a:endParaRPr lang="pt-BR">
              <a:solidFill>
                <a:schemeClr val="bg1"/>
              </a:solidFill>
            </a:endParaRPr>
          </a:p>
        </p:txBody>
      </p:sp>
      <p:pic>
        <p:nvPicPr>
          <p:cNvPr id="41988" name="Picture 4" descr="Shapely - One Page WordPress Theme - Colorlib">
            <a:hlinkClick r:id="rId4"/>
            <a:extLst>
              <a:ext uri="{FF2B5EF4-FFF2-40B4-BE49-F238E27FC236}">
                <a16:creationId xmlns:a16="http://schemas.microsoft.com/office/drawing/2014/main" id="{3A7FBB67-D034-2050-A8CC-70E0466EFE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29170" r="13238" b="27875"/>
          <a:stretch/>
        </p:blipFill>
        <p:spPr bwMode="auto">
          <a:xfrm>
            <a:off x="1454693" y="2544987"/>
            <a:ext cx="3279932" cy="9591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990" name="Picture 6" descr="HTML5Up SVG Vector Logos - Vector Logo Zone">
            <a:hlinkClick r:id="rId6"/>
            <a:extLst>
              <a:ext uri="{FF2B5EF4-FFF2-40B4-BE49-F238E27FC236}">
                <a16:creationId xmlns:a16="http://schemas.microsoft.com/office/drawing/2014/main" id="{929A7DAB-4348-C224-2A63-CE68B5E79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8" t="22519" r="5753" b="22370"/>
          <a:stretch/>
        </p:blipFill>
        <p:spPr bwMode="auto">
          <a:xfrm>
            <a:off x="1454693" y="3620955"/>
            <a:ext cx="3279932" cy="10210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992" name="Picture 8">
            <a:hlinkClick r:id="rId8"/>
            <a:extLst>
              <a:ext uri="{FF2B5EF4-FFF2-40B4-BE49-F238E27FC236}">
                <a16:creationId xmlns:a16="http://schemas.microsoft.com/office/drawing/2014/main" id="{6C8CAA43-5A9F-5E21-230B-2E99C1E1AA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17" b="27794"/>
          <a:stretch/>
        </p:blipFill>
        <p:spPr bwMode="auto">
          <a:xfrm>
            <a:off x="1494429" y="4792952"/>
            <a:ext cx="3279932" cy="8143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F181AEB7-DFA1-A84D-B1E3-48EC15B94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25" y="602044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EA98CDA5-F814-D447-AA8D-248FA97030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94429" y="5724142"/>
            <a:ext cx="3279932" cy="98117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996148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Não precisa inventar a roda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ED96382-D944-C1A3-661D-A3A016F48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2" name="Picture 4" descr="Logo da organização Uizard">
            <a:hlinkClick r:id="rId7"/>
            <a:extLst>
              <a:ext uri="{FF2B5EF4-FFF2-40B4-BE49-F238E27FC236}">
                <a16:creationId xmlns:a16="http://schemas.microsoft.com/office/drawing/2014/main" id="{AE8328EB-29D4-5231-953A-7C660813B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703" y="1875361"/>
            <a:ext cx="1241210" cy="124121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uizard-wireframe-scan">
            <a:hlinkClick r:id="" action="ppaction://media"/>
            <a:extLst>
              <a:ext uri="{FF2B5EF4-FFF2-40B4-BE49-F238E27FC236}">
                <a16:creationId xmlns:a16="http://schemas.microsoft.com/office/drawing/2014/main" id="{D4132579-6124-A4AF-456B-A4B9065EBC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l="14280" t="15545"/>
          <a:stretch/>
        </p:blipFill>
        <p:spPr>
          <a:xfrm>
            <a:off x="1486224" y="3338079"/>
            <a:ext cx="3720228" cy="3367806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0BC3094-C81E-32DA-73E0-7162AB4ED73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7" r="2291"/>
          <a:stretch/>
        </p:blipFill>
        <p:spPr>
          <a:xfrm>
            <a:off x="6037296" y="3142694"/>
            <a:ext cx="6154704" cy="3652242"/>
          </a:xfrm>
          <a:prstGeom prst="rect">
            <a:avLst/>
          </a:prstGeom>
        </p:spPr>
      </p:pic>
      <p:pic>
        <p:nvPicPr>
          <p:cNvPr id="10" name="uizard-autodesigner-light">
            <a:hlinkClick r:id="" action="ppaction://media"/>
            <a:extLst>
              <a:ext uri="{FF2B5EF4-FFF2-40B4-BE49-F238E27FC236}">
                <a16:creationId xmlns:a16="http://schemas.microsoft.com/office/drawing/2014/main" id="{C93104DB-7610-FF6A-2649-2E4B41269F3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80861" y="3512820"/>
            <a:ext cx="4480295" cy="277368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6FB5CE75-9F09-B815-8C34-F18ADE4FB052}"/>
              </a:ext>
            </a:extLst>
          </p:cNvPr>
          <p:cNvSpPr txBox="1"/>
          <p:nvPr/>
        </p:nvSpPr>
        <p:spPr>
          <a:xfrm>
            <a:off x="1955913" y="2034301"/>
            <a:ext cx="9521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indent="0">
              <a:buFont typeface="+mj-lt"/>
              <a:buNone/>
              <a:defRPr>
                <a:solidFill>
                  <a:schemeClr val="bg1"/>
                </a:solidFill>
              </a:defRPr>
            </a:lvl1pPr>
            <a:lvl2pPr marL="6858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/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pt-BR" b="1" err="1">
                <a:solidFill>
                  <a:srgbClr val="FFFF00"/>
                </a:solidFill>
              </a:rPr>
              <a:t>Uizard</a:t>
            </a:r>
            <a:r>
              <a:rPr lang="pt-BR"/>
              <a:t> é uma a ferramenta de design com tecnologia de IA para não designers. Ela capacita consultores, gerentes de projeto, profissionais de marketing e estudantes a projetar </a:t>
            </a:r>
            <a:r>
              <a:rPr lang="pt-BR" err="1"/>
              <a:t>wireframes</a:t>
            </a:r>
            <a:r>
              <a:rPr lang="pt-BR"/>
              <a:t>, maquetes e protótipos de forma rápida e colaborativa.</a:t>
            </a:r>
          </a:p>
        </p:txBody>
      </p:sp>
    </p:spTree>
    <p:extLst>
      <p:ext uri="{BB962C8B-B14F-4D97-AF65-F5344CB8AC3E}">
        <p14:creationId xmlns:p14="http://schemas.microsoft.com/office/powerpoint/2010/main" val="8817978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33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Não precisa inventar a roda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DB162FC4-CB87-F39D-D13B-BECB6129E8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7" r="2291"/>
          <a:stretch/>
        </p:blipFill>
        <p:spPr>
          <a:xfrm>
            <a:off x="6037296" y="3142694"/>
            <a:ext cx="6154704" cy="3652242"/>
          </a:xfrm>
          <a:prstGeom prst="rect">
            <a:avLst/>
          </a:prstGeom>
        </p:spPr>
      </p:pic>
      <p:pic>
        <p:nvPicPr>
          <p:cNvPr id="4" name="imagica ai video">
            <a:hlinkClick r:id="" action="ppaction://media"/>
            <a:extLst>
              <a:ext uri="{FF2B5EF4-FFF2-40B4-BE49-F238E27FC236}">
                <a16:creationId xmlns:a16="http://schemas.microsoft.com/office/drawing/2014/main" id="{9942BB93-FBA0-9387-62A8-44B3700C24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79458" y="3492500"/>
            <a:ext cx="4488186" cy="2762250"/>
          </a:xfrm>
          <a:prstGeom prst="rect">
            <a:avLst/>
          </a:prstGeom>
        </p:spPr>
      </p:pic>
      <p:pic>
        <p:nvPicPr>
          <p:cNvPr id="15" name="Picture 2" descr="Logo da organização Brain Technologies, Inc.">
            <a:extLst>
              <a:ext uri="{FF2B5EF4-FFF2-40B4-BE49-F238E27FC236}">
                <a16:creationId xmlns:a16="http://schemas.microsoft.com/office/drawing/2014/main" id="{8AA68C34-27FA-EBED-9E3D-C2CF98F46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5644" y="1878304"/>
            <a:ext cx="1242000" cy="1242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FDF54C97-7E53-7BD0-17F6-FFC0ECB53804}"/>
              </a:ext>
            </a:extLst>
          </p:cNvPr>
          <p:cNvSpPr txBox="1"/>
          <p:nvPr/>
        </p:nvSpPr>
        <p:spPr>
          <a:xfrm>
            <a:off x="824357" y="2034301"/>
            <a:ext cx="9301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indent="0">
              <a:buFont typeface="+mj-lt"/>
              <a:buNone/>
              <a:defRPr>
                <a:solidFill>
                  <a:schemeClr val="bg1"/>
                </a:solidFill>
              </a:defRPr>
            </a:lvl1pPr>
            <a:lvl2pPr marL="6858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/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pt-BR" b="1" err="1">
                <a:solidFill>
                  <a:srgbClr val="FFFF00"/>
                </a:solidFill>
              </a:rPr>
              <a:t>Imagica</a:t>
            </a:r>
            <a:r>
              <a:rPr lang="pt-BR"/>
              <a:t> cria qualquer IA descrevendo-a. De aplicativos funcionais sem escrever uma única linha de código à dados em tempo real, basta adicionar fontes de verdade para obter resultados precisos com URLs. É multimodal, incluindo texto, imagens, vídeo e modelos 3D. E tem performance na criação de interfaces prontas que podem ser publicadas imediatamente.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718DFC7E-B561-1BDD-242D-9EB9518AB2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8" y="604340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6199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Traga uma IA para o seu celular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ED96382-D944-C1A3-661D-A3A016F48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688BFFC-83A1-A901-E481-AD49C99B97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1"/>
          <a:stretch/>
        </p:blipFill>
        <p:spPr>
          <a:xfrm>
            <a:off x="4737921" y="1479323"/>
            <a:ext cx="6607995" cy="3351904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DCE2A441-4F7E-7A7D-2440-DBECE9EE026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80869" y="5009057"/>
            <a:ext cx="115403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+mj-lt"/>
              <a:buNone/>
            </a:pPr>
            <a:r>
              <a:rPr lang="pt-BR" altLang="pt-BR">
                <a:solidFill>
                  <a:schemeClr val="bg1"/>
                </a:solidFill>
              </a:rPr>
              <a:t>O </a:t>
            </a:r>
            <a:r>
              <a:rPr lang="pt-BR" altLang="pt-BR" b="1" err="1">
                <a:solidFill>
                  <a:srgbClr val="FFFF00"/>
                </a:solidFill>
              </a:rPr>
              <a:t>Idearium</a:t>
            </a:r>
            <a:r>
              <a:rPr lang="pt-BR" altLang="pt-BR" b="1">
                <a:solidFill>
                  <a:srgbClr val="FFFF00"/>
                </a:solidFill>
              </a:rPr>
              <a:t> AI</a:t>
            </a:r>
            <a:r>
              <a:rPr lang="pt-BR" altLang="pt-BR">
                <a:solidFill>
                  <a:schemeClr val="bg1"/>
                </a:solidFill>
              </a:rPr>
              <a:t> é um aplicativo de bate-papo com assistente de inteligência artificial que resolve tarefas com base em solicitações descritas pelo usuário. Ele utiliza a tecnologia de bate-papo GPT-3 e oferece uma variedade de recursos, como geração de ideias, nomes e músicas. Com uma interface simples e amigável, o aplicativo permite experimentar o poder da IA diretamente no seu telefone. Com o </a:t>
            </a:r>
            <a:r>
              <a:rPr lang="pt-BR" altLang="pt-BR" err="1">
                <a:solidFill>
                  <a:schemeClr val="bg1"/>
                </a:solidFill>
              </a:rPr>
              <a:t>Idearium</a:t>
            </a:r>
            <a:r>
              <a:rPr lang="pt-BR" altLang="pt-BR">
                <a:solidFill>
                  <a:schemeClr val="bg1"/>
                </a:solidFill>
              </a:rPr>
              <a:t> AI, você terá acesso às vantagens da inteligência artificial, simplificando sua vida e aumentando sua produtividade de forma interessante e envolvente.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B01ABB3B-4BDD-73CA-A5CC-39DF454F0A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06" t="7362" r="6244" b="1593"/>
          <a:stretch/>
        </p:blipFill>
        <p:spPr>
          <a:xfrm>
            <a:off x="840868" y="1566133"/>
            <a:ext cx="1259742" cy="1242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5059" name="Picture 3" descr="App Store and Google Play Logo PNG vector in SVG, PDF, AI, CDR format">
            <a:extLst>
              <a:ext uri="{FF2B5EF4-FFF2-40B4-BE49-F238E27FC236}">
                <a16:creationId xmlns:a16="http://schemas.microsoft.com/office/drawing/2014/main" id="{5C6F918A-EF90-029D-8F96-322FF50CE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16744" y1="21077" x2="25404" y2="30769"/>
                        <a14:foregroundMark x1="25404" y1="30769" x2="48961" y2="32769"/>
                        <a14:foregroundMark x1="48961" y1="32769" x2="69400" y2="28923"/>
                        <a14:foregroundMark x1="69400" y1="28923" x2="75520" y2="33077"/>
                        <a14:foregroundMark x1="82679" y1="36308" x2="34296" y2="34923"/>
                        <a14:foregroundMark x1="24827" y1="22462" x2="30254" y2="23385"/>
                        <a14:foregroundMark x1="30254" y1="74154" x2="56351" y2="76154"/>
                        <a14:foregroundMark x1="56351" y1="76154" x2="60046" y2="75077"/>
                        <a14:foregroundMark x1="62125" y1="73846" x2="65820" y2="73846"/>
                        <a14:foregroundMark x1="66859" y1="74154" x2="83603" y2="726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69" y="2980971"/>
            <a:ext cx="2452498" cy="1840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9220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152C13C-0C6B-B44E-DFA8-6BDFD89B6C1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 criatividade no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All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Saints </a:t>
            </a:r>
            <a:r>
              <a:rPr lang="pt-BR" sz="5400" b="1" spc="5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Bay</a:t>
            </a:r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</a:p>
        </p:txBody>
      </p:sp>
      <p:pic>
        <p:nvPicPr>
          <p:cNvPr id="15" name="Imagem 14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DF0A2E6B-924C-3686-56AB-39EEC8F91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30" y="1566133"/>
            <a:ext cx="2660492" cy="33465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Imagem 15" descr="Interface gráfica do usuário, Texto, chat ou mensagem de texto&#10;&#10;Descrição gerada automaticamente">
            <a:extLst>
              <a:ext uri="{FF2B5EF4-FFF2-40B4-BE49-F238E27FC236}">
                <a16:creationId xmlns:a16="http://schemas.microsoft.com/office/drawing/2014/main" id="{76BFAF91-808B-C4DE-CBCD-806BE1CA8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6671" y="3386779"/>
            <a:ext cx="2762099" cy="334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CDA38F44-80EA-8B1A-527E-252F0EE0E9FA}"/>
              </a:ext>
            </a:extLst>
          </p:cNvPr>
          <p:cNvSpPr txBox="1"/>
          <p:nvPr/>
        </p:nvSpPr>
        <p:spPr>
          <a:xfrm>
            <a:off x="2980783" y="1629159"/>
            <a:ext cx="612882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“A </a:t>
            </a:r>
            <a:r>
              <a:rPr lang="pt-BR">
                <a:solidFill>
                  <a:srgbClr val="E5402D"/>
                </a:solidFill>
              </a:rPr>
              <a:t>criatividade</a:t>
            </a:r>
            <a:r>
              <a:rPr lang="pt-BR"/>
              <a:t> está ligada a nós. Não consigo imaginar que será outra coisa tão dominante em nosso futuro próximo” – Wendy Clark, CEO Global Dentsu </a:t>
            </a:r>
            <a:r>
              <a:rPr lang="pt-BR" err="1"/>
              <a:t>International</a:t>
            </a:r>
            <a:endParaRPr lang="pt-BR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0F76FBF4-B137-67A3-97CC-232AEA618A04}"/>
              </a:ext>
            </a:extLst>
          </p:cNvPr>
          <p:cNvSpPr txBox="1"/>
          <p:nvPr/>
        </p:nvSpPr>
        <p:spPr>
          <a:xfrm>
            <a:off x="2980783" y="2672853"/>
            <a:ext cx="6128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“Não há melhor maneira de falar autenticamente para o público mais amplo possível, nos termos mais pessoais, do que a grande </a:t>
            </a:r>
            <a:r>
              <a:rPr lang="pt-BR">
                <a:solidFill>
                  <a:srgbClr val="E5402D"/>
                </a:solidFill>
              </a:rPr>
              <a:t>criatividade</a:t>
            </a:r>
            <a:r>
              <a:rPr lang="pt-BR"/>
              <a:t>” – Abigail </a:t>
            </a:r>
            <a:r>
              <a:rPr lang="pt-BR" err="1"/>
              <a:t>Posner</a:t>
            </a:r>
            <a:r>
              <a:rPr lang="pt-BR"/>
              <a:t>, Dir </a:t>
            </a:r>
            <a:r>
              <a:rPr lang="pt-BR" err="1"/>
              <a:t>Creative</a:t>
            </a:r>
            <a:r>
              <a:rPr lang="pt-BR"/>
              <a:t> Works Google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F25DFEB4-964E-E812-E840-87756E49936D}"/>
              </a:ext>
            </a:extLst>
          </p:cNvPr>
          <p:cNvSpPr txBox="1"/>
          <p:nvPr/>
        </p:nvSpPr>
        <p:spPr>
          <a:xfrm>
            <a:off x="2980783" y="3873182"/>
            <a:ext cx="60933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pt-BR"/>
              <a:t>A Bahia assemelha-se a Califórnia dos anos 60; quando nesta época a música, </a:t>
            </a:r>
            <a:r>
              <a:rPr lang="pt-BR">
                <a:solidFill>
                  <a:srgbClr val="E5402D"/>
                </a:solidFill>
              </a:rPr>
              <a:t>criatividade</a:t>
            </a:r>
            <a:r>
              <a:rPr lang="pt-BR"/>
              <a:t> e diversidade eram experimentadas em todo lugar. Eles tiveram Stanford para fomentar o ecossistema digital </a:t>
            </a:r>
            <a:r>
              <a:rPr lang="pt-BR" err="1"/>
              <a:t>native</a:t>
            </a:r>
            <a:r>
              <a:rPr lang="pt-BR"/>
              <a:t>, atrair novos talentos, criar densidade, construir cultura empreendedora, inovação e incentivo ao Venture Capital.</a:t>
            </a:r>
          </a:p>
          <a:p>
            <a:pPr algn="r"/>
            <a:endParaRPr lang="pt-BR"/>
          </a:p>
          <a:p>
            <a:pPr algn="r"/>
            <a:r>
              <a:rPr lang="pt-BR"/>
              <a:t>Acreditamos que a </a:t>
            </a:r>
            <a:r>
              <a:rPr lang="pt-BR">
                <a:solidFill>
                  <a:srgbClr val="E5402D"/>
                </a:solidFill>
              </a:rPr>
              <a:t>educação</a:t>
            </a:r>
            <a:r>
              <a:rPr lang="pt-BR"/>
              <a:t> liberta as amarras estruturais da sociedade e devemos gerar valor operando na intercessão entre Social, Econômico e Ambiental.</a:t>
            </a:r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6B7162FF-99AF-AD7F-284D-8083CB237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8" y="604340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52718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21" grpId="0"/>
      <p:bldP spid="21" grpId="1"/>
      <p:bldP spid="2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Top 10 IA na escolha do público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40C2CE5-7FD6-409E-59E7-4FB424F0186E}"/>
              </a:ext>
            </a:extLst>
          </p:cNvPr>
          <p:cNvSpPr txBox="1"/>
          <p:nvPr/>
        </p:nvSpPr>
        <p:spPr>
          <a:xfrm>
            <a:off x="840868" y="1651590"/>
            <a:ext cx="8429256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pt-BR" b="1" i="0" err="1">
                <a:solidFill>
                  <a:srgbClr val="FFFF00"/>
                </a:solidFill>
                <a:effectLst/>
                <a:latin typeface="-apple-system"/>
              </a:rPr>
              <a:t>Brandsnap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: encontra o nome ideal pro seu negócio. http://brandsnap.ai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pt-BR" b="1" err="1">
                <a:solidFill>
                  <a:srgbClr val="FFFF00"/>
                </a:solidFill>
                <a:latin typeface="-apple-system"/>
              </a:rPr>
              <a:t>Looka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: cria logos e todo o branding da sua empresa. http://looka.com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pt-BR" b="1" err="1">
                <a:solidFill>
                  <a:srgbClr val="FFFF00"/>
                </a:solidFill>
                <a:latin typeface="-apple-system"/>
              </a:rPr>
              <a:t>Durable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: constrói um site completo em 30s. http://durable.co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pt-BR" b="1" err="1">
                <a:solidFill>
                  <a:srgbClr val="FFFF00"/>
                </a:solidFill>
                <a:latin typeface="-apple-system"/>
              </a:rPr>
              <a:t>Scribe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: automatiza a documentação de processos. http://scribehow.com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pt-BR" b="1" err="1">
                <a:solidFill>
                  <a:srgbClr val="FFFF00"/>
                </a:solidFill>
                <a:latin typeface="-apple-system"/>
              </a:rPr>
              <a:t>Vimcal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: organiza sua agenda pra você. http://vimcal.com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pt-BR" b="1" err="1">
                <a:solidFill>
                  <a:srgbClr val="FFFF00"/>
                </a:solidFill>
                <a:latin typeface="-apple-system"/>
              </a:rPr>
              <a:t>Alphawatch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: simplifica fazer pesquisas de mercado. http://alphawatch.ai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pt-BR" b="1" err="1">
                <a:solidFill>
                  <a:srgbClr val="FFFF00"/>
                </a:solidFill>
                <a:latin typeface="-apple-system"/>
              </a:rPr>
              <a:t>Zapier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: integra os apps que </a:t>
            </a:r>
            <a:r>
              <a:rPr lang="pt-BR" b="0" i="0" err="1">
                <a:solidFill>
                  <a:srgbClr val="F5F5F5"/>
                </a:solidFill>
                <a:effectLst/>
                <a:latin typeface="-apple-system"/>
              </a:rPr>
              <a:t>vc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 usa num só lugar. http://zapier.com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pt-BR" b="1" err="1">
                <a:solidFill>
                  <a:srgbClr val="FFFF00"/>
                </a:solidFill>
                <a:latin typeface="-apple-system"/>
              </a:rPr>
              <a:t>Wisdolia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: gera </a:t>
            </a:r>
            <a:r>
              <a:rPr lang="pt-BR" b="0" i="0" err="1">
                <a:solidFill>
                  <a:srgbClr val="F5F5F5"/>
                </a:solidFill>
                <a:effectLst/>
                <a:latin typeface="-apple-system"/>
              </a:rPr>
              <a:t>flashcards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 automaticamente. http://wisdolia.com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pt-BR" b="1" err="1">
                <a:solidFill>
                  <a:srgbClr val="FFFF00"/>
                </a:solidFill>
                <a:latin typeface="-apple-system"/>
              </a:rPr>
              <a:t>MemeCam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: cria memes com sua fotos. http://memecam.ai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pt-BR" b="1" err="1">
                <a:solidFill>
                  <a:srgbClr val="FFFF00"/>
                </a:solidFill>
                <a:latin typeface="-apple-system"/>
              </a:rPr>
              <a:t>Deepgram</a:t>
            </a:r>
            <a:r>
              <a:rPr lang="pt-BR" b="0" i="0">
                <a:solidFill>
                  <a:srgbClr val="F5F5F5"/>
                </a:solidFill>
                <a:effectLst/>
                <a:latin typeface="-apple-system"/>
              </a:rPr>
              <a:t>: transcreve áudios em textos com acurácia. http://deepgram.com</a:t>
            </a:r>
            <a:endParaRPr lang="pt-BR"/>
          </a:p>
        </p:txBody>
      </p:sp>
      <p:pic>
        <p:nvPicPr>
          <p:cNvPr id="14" name="Imagem 13" descr="Empresário apontando para o lado">
            <a:extLst>
              <a:ext uri="{FF2B5EF4-FFF2-40B4-BE49-F238E27FC236}">
                <a16:creationId xmlns:a16="http://schemas.microsoft.com/office/drawing/2014/main" id="{569D9446-F27B-96B7-1666-B415FDC3AC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3536" y="1213197"/>
            <a:ext cx="3112380" cy="5565796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83BA7BF5-AAB1-A87F-D5A6-7DACB3AC0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8" y="604340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16721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Para criadores de conteúdo</a:t>
            </a:r>
          </a:p>
        </p:txBody>
      </p:sp>
      <p:pic>
        <p:nvPicPr>
          <p:cNvPr id="8198" name="Picture 6" descr="Google Trends | Logopedia | Fandom">
            <a:extLst>
              <a:ext uri="{FF2B5EF4-FFF2-40B4-BE49-F238E27FC236}">
                <a16:creationId xmlns:a16="http://schemas.microsoft.com/office/drawing/2014/main" id="{D5A917E3-25F8-4F2B-46C6-38CFA27C0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66" y="2032332"/>
            <a:ext cx="2917012" cy="4924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Ubersuggest">
            <a:extLst>
              <a:ext uri="{FF2B5EF4-FFF2-40B4-BE49-F238E27FC236}">
                <a16:creationId xmlns:a16="http://schemas.microsoft.com/office/drawing/2014/main" id="{AD3F5F6C-D1AC-1FDE-D4CB-50E205D9A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66" y="2702524"/>
            <a:ext cx="2917012" cy="4696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Answer the public - Hackastory Tools">
            <a:extLst>
              <a:ext uri="{FF2B5EF4-FFF2-40B4-BE49-F238E27FC236}">
                <a16:creationId xmlns:a16="http://schemas.microsoft.com/office/drawing/2014/main" id="{371064B1-F161-5AB5-F1BD-ACA63C859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67" y="3332205"/>
            <a:ext cx="2917012" cy="6768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4" name="Picture 12" descr="How to use BuzzSumo: 15 Things You Can Do In 30 Days | BuzzSumo.com">
            <a:extLst>
              <a:ext uri="{FF2B5EF4-FFF2-40B4-BE49-F238E27FC236}">
                <a16:creationId xmlns:a16="http://schemas.microsoft.com/office/drawing/2014/main" id="{FB619C53-EF85-47D9-C5E3-F8AC3DAAC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66" y="4189008"/>
            <a:ext cx="2917012" cy="53543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6" name="Picture 14" descr="Keyword Tool ⚠️ Google Keyword Planner【Search FREE】">
            <a:extLst>
              <a:ext uri="{FF2B5EF4-FFF2-40B4-BE49-F238E27FC236}">
                <a16:creationId xmlns:a16="http://schemas.microsoft.com/office/drawing/2014/main" id="{7E671832-F416-5BE2-7DF5-655A53512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66" y="4904446"/>
            <a:ext cx="2917012" cy="3986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B8586979-0442-EEDC-AC1E-2D5901742620}"/>
              </a:ext>
            </a:extLst>
          </p:cNvPr>
          <p:cNvSpPr txBox="1"/>
          <p:nvPr/>
        </p:nvSpPr>
        <p:spPr>
          <a:xfrm>
            <a:off x="3200399" y="1292027"/>
            <a:ext cx="8870732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b="1">
                <a:solidFill>
                  <a:srgbClr val="E5402D"/>
                </a:solidFill>
              </a:rPr>
              <a:t>Etapa 1</a:t>
            </a:r>
            <a:r>
              <a:rPr lang="pt-BR"/>
              <a:t>: Pesquisa de Tendências e Palavras-chave – O Google </a:t>
            </a:r>
            <a:r>
              <a:rPr lang="pt-BR" err="1"/>
              <a:t>Trends</a:t>
            </a:r>
            <a:r>
              <a:rPr lang="pt-BR"/>
              <a:t> visualiza a popularidade termos ao longo do tempo identificando tendências. </a:t>
            </a:r>
            <a:r>
              <a:rPr lang="pt-BR" err="1"/>
              <a:t>Ubersuggest</a:t>
            </a:r>
            <a:r>
              <a:rPr lang="pt-BR"/>
              <a:t> fornece sugestões de palavras-chave relacionadas as tendências, além de dados sobre o volume de pesquisa e a competição para cada termo.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b="1">
                <a:solidFill>
                  <a:srgbClr val="E5402D"/>
                </a:solidFill>
              </a:rPr>
              <a:t>Etapa 2</a:t>
            </a:r>
            <a:r>
              <a:rPr lang="pt-BR"/>
              <a:t>: Geração de Ideias de Conteúdo – Com base na pesquisa, </a:t>
            </a:r>
            <a:r>
              <a:rPr lang="pt-BR" err="1"/>
              <a:t>Answer</a:t>
            </a:r>
            <a:r>
              <a:rPr lang="pt-BR"/>
              <a:t> </a:t>
            </a:r>
            <a:r>
              <a:rPr lang="pt-BR" err="1"/>
              <a:t>the</a:t>
            </a:r>
            <a:r>
              <a:rPr lang="pt-BR"/>
              <a:t> </a:t>
            </a:r>
            <a:r>
              <a:rPr lang="pt-BR" err="1"/>
              <a:t>Public</a:t>
            </a:r>
            <a:r>
              <a:rPr lang="pt-BR"/>
              <a:t> gera uma lista de perguntas, preposições e comparações frequentes relacionadas às palavras-chave pesquisadas.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b="1">
                <a:solidFill>
                  <a:srgbClr val="E5402D"/>
                </a:solidFill>
              </a:rPr>
              <a:t>Etapa 3</a:t>
            </a:r>
            <a:r>
              <a:rPr lang="pt-BR"/>
              <a:t>: Análise de Conteúdo e Identificação de Tendências Virais – </a:t>
            </a:r>
            <a:r>
              <a:rPr lang="pt-BR" err="1"/>
              <a:t>Buzzsumo</a:t>
            </a:r>
            <a:r>
              <a:rPr lang="pt-BR"/>
              <a:t> analisa o desempenho de conteúdos semelhantes ao que deseja produzir. Isso ajuda a entender as tendências virais do momento e a adaptar o conteúdo para aumentar seu potencial de alcance e engajamento.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b="1">
                <a:solidFill>
                  <a:srgbClr val="E5402D"/>
                </a:solidFill>
              </a:rPr>
              <a:t>Etapa 4: </a:t>
            </a:r>
            <a:r>
              <a:rPr lang="pt-BR"/>
              <a:t>Otimização de Palavras-chave – O </a:t>
            </a:r>
            <a:r>
              <a:rPr lang="pt-BR" err="1"/>
              <a:t>Keyword</a:t>
            </a:r>
            <a:r>
              <a:rPr lang="pt-BR"/>
              <a:t> Tool é usado para otimizar as palavras-chave. Essa ferramenta fornece sugestões adicionais de palavras-chave relevantes, juntamente com informações sobre o volume de pesquisa e a concorrência.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b="1">
                <a:solidFill>
                  <a:srgbClr val="E5402D"/>
                </a:solidFill>
              </a:rPr>
              <a:t>Etapa 5</a:t>
            </a:r>
            <a:r>
              <a:rPr lang="pt-BR"/>
              <a:t>: Produção de Conteúdo – Com base nas tendências identificadas, nas palavras-chave selecionadas e nas ideias geradas, ele cria artigos, vídeos, posts em redes sociais ou qualquer outro formato de conteúdo relevante para o seu público-alvo.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4403BAA-AAF0-6B58-D75B-F83CE57B3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0723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BFA9A5C4-35A8-C88B-4BA7-56D37F8FA054}"/>
              </a:ext>
            </a:extLst>
          </p:cNvPr>
          <p:cNvCxnSpPr>
            <a:cxnSpLocks/>
          </p:cNvCxnSpPr>
          <p:nvPr/>
        </p:nvCxnSpPr>
        <p:spPr>
          <a:xfrm>
            <a:off x="6294117" y="2111043"/>
            <a:ext cx="0" cy="1158009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090EF6-5D5E-0D6F-EE85-8B32ED924C89}"/>
              </a:ext>
            </a:extLst>
          </p:cNvPr>
          <p:cNvGrpSpPr/>
          <p:nvPr/>
        </p:nvGrpSpPr>
        <p:grpSpPr>
          <a:xfrm>
            <a:off x="6586576" y="2049243"/>
            <a:ext cx="4183283" cy="1158009"/>
            <a:chOff x="6500754" y="3300300"/>
            <a:chExt cx="4183283" cy="1158009"/>
          </a:xfrm>
        </p:grpSpPr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455B58B8-BB31-791F-FA4E-534EB5D7B4A2}"/>
                </a:ext>
              </a:extLst>
            </p:cNvPr>
            <p:cNvSpPr txBox="1"/>
            <p:nvPr/>
          </p:nvSpPr>
          <p:spPr>
            <a:xfrm>
              <a:off x="6500755" y="3300300"/>
              <a:ext cx="1630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b="1">
                  <a:solidFill>
                    <a:schemeClr val="bg1"/>
                  </a:solidFill>
                  <a:latin typeface="Century Gothic" panose="020B0502020202020204" pitchFamily="34" charset="0"/>
                </a:rPr>
                <a:t>Igor Fonseca</a:t>
              </a: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7121BABE-7550-831B-7984-868A67AD8E76}"/>
                </a:ext>
              </a:extLst>
            </p:cNvPr>
            <p:cNvSpPr txBox="1"/>
            <p:nvPr/>
          </p:nvSpPr>
          <p:spPr>
            <a:xfrm>
              <a:off x="6500755" y="3624747"/>
              <a:ext cx="22156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400" b="1">
                  <a:solidFill>
                    <a:schemeClr val="bg1"/>
                  </a:solidFill>
                  <a:latin typeface="Century Gothic" panose="020B0502020202020204" pitchFamily="34" charset="0"/>
                </a:rPr>
                <a:t>Professor de IA &amp; Cloud</a:t>
              </a:r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1C68F6B-0148-AAC5-3FD2-EB38E9C6E472}"/>
                </a:ext>
              </a:extLst>
            </p:cNvPr>
            <p:cNvSpPr txBox="1"/>
            <p:nvPr/>
          </p:nvSpPr>
          <p:spPr>
            <a:xfrm>
              <a:off x="6500755" y="3887639"/>
              <a:ext cx="19175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400" b="1">
                  <a:solidFill>
                    <a:schemeClr val="bg1"/>
                  </a:solidFill>
                  <a:latin typeface="Century Gothic" panose="020B0502020202020204" pitchFamily="34" charset="0"/>
                </a:rPr>
                <a:t>+55 (11) 97474-1812</a:t>
              </a:r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F057DAAE-1DF9-E4A6-0E8C-984EA6C4D1C3}"/>
                </a:ext>
              </a:extLst>
            </p:cNvPr>
            <p:cNvSpPr txBox="1"/>
            <p:nvPr/>
          </p:nvSpPr>
          <p:spPr>
            <a:xfrm>
              <a:off x="6500754" y="4150532"/>
              <a:ext cx="41832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pt-BR" sz="1400" b="1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8944F8C-C02F-B04B-7330-523A2ACC2C33}"/>
              </a:ext>
            </a:extLst>
          </p:cNvPr>
          <p:cNvSpPr txBox="1"/>
          <p:nvPr/>
        </p:nvSpPr>
        <p:spPr>
          <a:xfrm>
            <a:off x="7110316" y="3508289"/>
            <a:ext cx="38843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>
                <a:solidFill>
                  <a:schemeClr val="bg1"/>
                </a:solidFill>
                <a:latin typeface="Century Gothic" panose="020B0502020202020204" pitchFamily="34" charset="0"/>
              </a:rPr>
              <a:t>https://www.linkedin.com/in/igorffonseca</a:t>
            </a:r>
          </a:p>
        </p:txBody>
      </p:sp>
      <p:pic>
        <p:nvPicPr>
          <p:cNvPr id="15" name="Picture 4">
            <a:extLst>
              <a:ext uri="{FF2B5EF4-FFF2-40B4-BE49-F238E27FC236}">
                <a16:creationId xmlns:a16="http://schemas.microsoft.com/office/drawing/2014/main" id="{AA17A4B6-C8D2-7A99-F6D4-0C91CCCAA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6576" y="4022594"/>
            <a:ext cx="384067" cy="38406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CA59DD41-D591-F95B-17BC-3E4BC2E47F26}"/>
              </a:ext>
            </a:extLst>
          </p:cNvPr>
          <p:cNvSpPr txBox="1"/>
          <p:nvPr/>
        </p:nvSpPr>
        <p:spPr>
          <a:xfrm>
            <a:off x="7110316" y="4060738"/>
            <a:ext cx="50816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b="1">
                <a:solidFill>
                  <a:schemeClr val="bg1"/>
                </a:solidFill>
                <a:latin typeface="Century Gothic" panose="020B0502020202020204" pitchFamily="34" charset="0"/>
              </a:rPr>
              <a:t>https://www.instagram.com/igaofonseca</a:t>
            </a:r>
          </a:p>
        </p:txBody>
      </p:sp>
      <p:pic>
        <p:nvPicPr>
          <p:cNvPr id="17" name="Picture 6">
            <a:extLst>
              <a:ext uri="{FF2B5EF4-FFF2-40B4-BE49-F238E27FC236}">
                <a16:creationId xmlns:a16="http://schemas.microsoft.com/office/drawing/2014/main" id="{6303538E-81AC-5DC0-FAE5-4659E632B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6576" y="4575043"/>
            <a:ext cx="423001" cy="4230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A8BCBA2A-E7AA-DFAC-162A-146CC09FF2E1}"/>
              </a:ext>
            </a:extLst>
          </p:cNvPr>
          <p:cNvSpPr txBox="1"/>
          <p:nvPr/>
        </p:nvSpPr>
        <p:spPr>
          <a:xfrm>
            <a:off x="7110316" y="4632654"/>
            <a:ext cx="50816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b="1">
                <a:solidFill>
                  <a:schemeClr val="bg1"/>
                </a:solidFill>
                <a:latin typeface="Century Gothic" panose="020B0502020202020204" pitchFamily="34" charset="0"/>
              </a:rPr>
              <a:t>https://twitter.com/igorfonsec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C2E5D3F7-0A0D-8113-8173-B659F9E381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73633" y1="48828" x2="73633" y2="4882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14304" y="1410877"/>
            <a:ext cx="1925626" cy="1925626"/>
          </a:xfrm>
          <a:prstGeom prst="rect">
            <a:avLst/>
          </a:prstGeom>
        </p:spPr>
      </p:pic>
      <p:pic>
        <p:nvPicPr>
          <p:cNvPr id="23" name="Picture 2" descr="Infinity School">
            <a:extLst>
              <a:ext uri="{FF2B5EF4-FFF2-40B4-BE49-F238E27FC236}">
                <a16:creationId xmlns:a16="http://schemas.microsoft.com/office/drawing/2014/main" id="{F28FE094-6B43-D316-C172-7E0AF8CD6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139" y="1740515"/>
            <a:ext cx="4017745" cy="228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916" name="Picture 4" descr="Linkedin Vector SVG Icon (13) - SVG Repo">
            <a:extLst>
              <a:ext uri="{FF2B5EF4-FFF2-40B4-BE49-F238E27FC236}">
                <a16:creationId xmlns:a16="http://schemas.microsoft.com/office/drawing/2014/main" id="{497784F9-D91D-C05D-5984-08C214FEEC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443" y="3464460"/>
            <a:ext cx="385200" cy="3852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7505FE10-8C1D-396F-23C1-C5FFBDF93DFF}"/>
              </a:ext>
            </a:extLst>
          </p:cNvPr>
          <p:cNvSpPr txBox="1"/>
          <p:nvPr/>
        </p:nvSpPr>
        <p:spPr>
          <a:xfrm>
            <a:off x="7110316" y="5204570"/>
            <a:ext cx="50816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defRPr sz="14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pt-BR"/>
              <a:t>https://gdg.community.dev/m29qes</a:t>
            </a:r>
          </a:p>
        </p:txBody>
      </p:sp>
      <p:pic>
        <p:nvPicPr>
          <p:cNvPr id="38922" name="Picture 10" descr="GDG Karlsruhe - inovex GmbH">
            <a:extLst>
              <a:ext uri="{FF2B5EF4-FFF2-40B4-BE49-F238E27FC236}">
                <a16:creationId xmlns:a16="http://schemas.microsoft.com/office/drawing/2014/main" id="{01F2E8BA-6178-D881-2B5F-4D1CD5011E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32" t="42779" r="22516" b="34069"/>
          <a:stretch/>
        </p:blipFill>
        <p:spPr bwMode="auto">
          <a:xfrm>
            <a:off x="5328484" y="5155934"/>
            <a:ext cx="1681093" cy="4050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D5082586-7A21-E74A-06AB-35793FAFAD38}"/>
              </a:ext>
            </a:extLst>
          </p:cNvPr>
          <p:cNvSpPr txBox="1"/>
          <p:nvPr/>
        </p:nvSpPr>
        <p:spPr>
          <a:xfrm>
            <a:off x="7110316" y="5776486"/>
            <a:ext cx="50816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defRPr sz="14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pt-BR"/>
              <a:t>https://developers.google.com/profile/igorfonseca</a:t>
            </a:r>
          </a:p>
        </p:txBody>
      </p:sp>
      <p:pic>
        <p:nvPicPr>
          <p:cNvPr id="38924" name="Picture 12" descr="Google Developers logo vector">
            <a:extLst>
              <a:ext uri="{FF2B5EF4-FFF2-40B4-BE49-F238E27FC236}">
                <a16:creationId xmlns:a16="http://schemas.microsoft.com/office/drawing/2014/main" id="{0FCCCC08-1614-D157-8354-0859473EEF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8" t="38803" r="10779" b="42297"/>
          <a:stretch/>
        </p:blipFill>
        <p:spPr bwMode="auto">
          <a:xfrm>
            <a:off x="5385718" y="5723427"/>
            <a:ext cx="1686498" cy="4050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62988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Nem inteligente nem artificial 🤷‍♀️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5813A83-DF28-0FE7-643F-E8FBA2A2357C}"/>
              </a:ext>
            </a:extLst>
          </p:cNvPr>
          <p:cNvSpPr txBox="1"/>
          <p:nvPr/>
        </p:nvSpPr>
        <p:spPr>
          <a:xfrm>
            <a:off x="838260" y="1550362"/>
            <a:ext cx="11098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A Inteligência Artificial surgiu no Dep. de Matemática de </a:t>
            </a:r>
            <a:r>
              <a:rPr lang="pt-BR" err="1"/>
              <a:t>Dartmouuth</a:t>
            </a:r>
            <a:r>
              <a:rPr lang="pt-BR"/>
              <a:t> em 1956 e as poucas pessoas desta época que trabalhavam neste departamento determinaram que, para </a:t>
            </a:r>
            <a:r>
              <a:rPr lang="pt-BR">
                <a:solidFill>
                  <a:srgbClr val="E5402D"/>
                </a:solidFill>
              </a:rPr>
              <a:t>provar inteligência, a máquina deveria ter a capacidade de ganhar no xadrez</a:t>
            </a:r>
            <a:r>
              <a:rPr lang="pt-BR"/>
              <a:t>. Hoje IA ainda é um modelo estatístico de probabilidade e percebemos que o conceito de inteligência é muito maior que ganhar jogos.</a:t>
            </a:r>
          </a:p>
        </p:txBody>
      </p:sp>
      <p:pic>
        <p:nvPicPr>
          <p:cNvPr id="9" name="Picture 2" descr="Ética entre zeros e uns. À medida que a IA compõe grande parte… | by  Vanessa Petuco | Aprix Journal | May, 2021 | Medium">
            <a:extLst>
              <a:ext uri="{FF2B5EF4-FFF2-40B4-BE49-F238E27FC236}">
                <a16:creationId xmlns:a16="http://schemas.microsoft.com/office/drawing/2014/main" id="{E805B985-CFA0-646C-A6E9-386C20748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41" y="3174230"/>
            <a:ext cx="5328477" cy="3367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Diagrama 12">
            <a:extLst>
              <a:ext uri="{FF2B5EF4-FFF2-40B4-BE49-F238E27FC236}">
                <a16:creationId xmlns:a16="http://schemas.microsoft.com/office/drawing/2014/main" id="{155589E0-FE5B-2115-3A74-FF315234E7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6317676"/>
              </p:ext>
            </p:extLst>
          </p:nvPr>
        </p:nvGraphicFramePr>
        <p:xfrm>
          <a:off x="5906854" y="3691306"/>
          <a:ext cx="6097994" cy="23334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5" name="Picture 2">
            <a:extLst>
              <a:ext uri="{FF2B5EF4-FFF2-40B4-BE49-F238E27FC236}">
                <a16:creationId xmlns:a16="http://schemas.microsoft.com/office/drawing/2014/main" id="{723FC84A-7300-2DD6-16C6-2B377AE06E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012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48579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Ensinamos o que sabemos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5813A83-DF28-0FE7-643F-E8FBA2A2357C}"/>
              </a:ext>
            </a:extLst>
          </p:cNvPr>
          <p:cNvSpPr txBox="1"/>
          <p:nvPr/>
        </p:nvSpPr>
        <p:spPr>
          <a:xfrm>
            <a:off x="565834" y="4992008"/>
            <a:ext cx="110603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De forma pragmática a inteligência artificial pode representar em escala computacional nossas características. </a:t>
            </a:r>
            <a:r>
              <a:rPr lang="pt-BR">
                <a:solidFill>
                  <a:srgbClr val="E3472D"/>
                </a:solidFill>
              </a:rPr>
              <a:t>Treinamos as máquinas para reconhecer o mundo a nossa semelhança.</a:t>
            </a:r>
          </a:p>
          <a:p>
            <a:endParaRPr lang="pt-BR"/>
          </a:p>
          <a:p>
            <a:r>
              <a:rPr lang="pt-BR"/>
              <a:t>Por exemplo, se quisermos que uma máquina reconheça um rosto, inserimos muitos exemplos de rosto e determinados o percentual de confiança quando o software processa o conjunto de pontos que forma a imagem.</a:t>
            </a:r>
          </a:p>
        </p:txBody>
      </p:sp>
      <p:pic>
        <p:nvPicPr>
          <p:cNvPr id="2" name="Picture 2" descr="Husky Siberiano - Raças de Cachorros">
            <a:extLst>
              <a:ext uri="{FF2B5EF4-FFF2-40B4-BE49-F238E27FC236}">
                <a16:creationId xmlns:a16="http://schemas.microsoft.com/office/drawing/2014/main" id="{AB9AF205-361D-84C9-40A8-AE5921FF7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064" y="2105863"/>
            <a:ext cx="3684104" cy="207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Lobo HD wallpaper download">
            <a:extLst>
              <a:ext uri="{FF2B5EF4-FFF2-40B4-BE49-F238E27FC236}">
                <a16:creationId xmlns:a16="http://schemas.microsoft.com/office/drawing/2014/main" id="{785C3463-5590-4B78-BBEA-289FDB9A30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834" y="2125830"/>
            <a:ext cx="3684104" cy="207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57CCCE30-7970-0B18-03C6-2948710F4048}"/>
              </a:ext>
            </a:extLst>
          </p:cNvPr>
          <p:cNvSpPr/>
          <p:nvPr/>
        </p:nvSpPr>
        <p:spPr>
          <a:xfrm>
            <a:off x="5100375" y="2284821"/>
            <a:ext cx="199125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36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Cachorro</a:t>
            </a:r>
          </a:p>
          <a:p>
            <a:pPr algn="ctr"/>
            <a:r>
              <a:rPr lang="pt-BR" sz="36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ou</a:t>
            </a:r>
          </a:p>
          <a:p>
            <a:pPr algn="ctr"/>
            <a:r>
              <a:rPr lang="pt-BR" sz="36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lobo?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BD9746EF-2501-FDB8-A301-87D5F1C11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25" y="602044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48560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Não podemos culpar o espelho pelo reflexo!</a:t>
            </a:r>
          </a:p>
        </p:txBody>
      </p:sp>
      <p:pic>
        <p:nvPicPr>
          <p:cNvPr id="14" name="Picture 4" descr="Coded Bias (2020) - IMDb">
            <a:extLst>
              <a:ext uri="{FF2B5EF4-FFF2-40B4-BE49-F238E27FC236}">
                <a16:creationId xmlns:a16="http://schemas.microsoft.com/office/drawing/2014/main" id="{095AA2FF-75E5-D787-E048-64CF9C36C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02" y="2068080"/>
            <a:ext cx="5511501" cy="31002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84276646-34CC-5A21-AC64-73FE85066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486" y="2068080"/>
            <a:ext cx="6168312" cy="31002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5C01C722-6C1C-C11A-36E4-AAE1A135BC7C}"/>
              </a:ext>
            </a:extLst>
          </p:cNvPr>
          <p:cNvSpPr txBox="1"/>
          <p:nvPr/>
        </p:nvSpPr>
        <p:spPr>
          <a:xfrm>
            <a:off x="5892486" y="5248375"/>
            <a:ext cx="622748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sz="1400"/>
              <a:t>Charles </a:t>
            </a:r>
            <a:r>
              <a:rPr lang="pt-BR" sz="1400" err="1"/>
              <a:t>Omoregie</a:t>
            </a:r>
            <a:r>
              <a:rPr lang="pt-BR" sz="1400"/>
              <a:t> - líder de Produtos do Google no </a:t>
            </a:r>
            <a:r>
              <a:rPr lang="pt-BR" sz="1400" err="1"/>
              <a:t>Midjourney</a:t>
            </a:r>
            <a:r>
              <a:rPr lang="pt-BR" sz="1400"/>
              <a:t> em </a:t>
            </a:r>
            <a:r>
              <a:rPr lang="pt-BR" sz="1400">
                <a:solidFill>
                  <a:srgbClr val="E5402D"/>
                </a:solidFill>
              </a:rPr>
              <a:t>2023</a:t>
            </a:r>
            <a:r>
              <a:rPr lang="pt-BR" sz="1400"/>
              <a:t>: "</a:t>
            </a:r>
            <a:r>
              <a:rPr lang="pt-BR" sz="1400" i="1"/>
              <a:t>O retrato de uma pessoa brasileira que atua como Líder de Produtos, trabalha em uma big tech global, foi nominada Forbes </a:t>
            </a:r>
            <a:r>
              <a:rPr lang="pt-BR" sz="1400" i="1" err="1"/>
              <a:t>Under</a:t>
            </a:r>
            <a:r>
              <a:rPr lang="pt-BR" sz="1400" i="1"/>
              <a:t> 30 e uma das maiores referências do Marketing</a:t>
            </a:r>
            <a:r>
              <a:rPr lang="pt-BR" sz="1400"/>
              <a:t>". Ao se descrever para a IA foi surpreendido com a apropriação de sua imagem. Por trabalhar com Inteligência Artificial, Aprendizado de Máquina, e Automação desde 2018 é fascinado pelo tema e ensina para os cuidados que devemos ter ao usar as plataformas.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DDFF931-2E78-A13B-BB54-4BB0923F10F9}"/>
              </a:ext>
            </a:extLst>
          </p:cNvPr>
          <p:cNvSpPr txBox="1"/>
          <p:nvPr/>
        </p:nvSpPr>
        <p:spPr>
          <a:xfrm>
            <a:off x="72028" y="5248375"/>
            <a:ext cx="55706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sz="1400"/>
              <a:t>Dr. </a:t>
            </a:r>
            <a:r>
              <a:rPr lang="pt-BR" sz="1400" err="1"/>
              <a:t>Joy</a:t>
            </a:r>
            <a:r>
              <a:rPr lang="pt-BR" sz="1400"/>
              <a:t> </a:t>
            </a:r>
            <a:r>
              <a:rPr lang="pt-BR" sz="1400" err="1"/>
              <a:t>Buolsmwini</a:t>
            </a:r>
            <a:r>
              <a:rPr lang="pt-BR" sz="1400"/>
              <a:t> quando cursou Science </a:t>
            </a:r>
            <a:r>
              <a:rPr lang="pt-BR" sz="1400" err="1"/>
              <a:t>Fabrication</a:t>
            </a:r>
            <a:r>
              <a:rPr lang="pt-BR" sz="1400"/>
              <a:t> no Media </a:t>
            </a:r>
            <a:r>
              <a:rPr lang="pt-BR" sz="1400" err="1"/>
              <a:t>Lab</a:t>
            </a:r>
            <a:r>
              <a:rPr lang="pt-BR" sz="1400"/>
              <a:t> do MIT, desenvolveu o “Inspire </a:t>
            </a:r>
            <a:r>
              <a:rPr lang="pt-BR" sz="1400" err="1"/>
              <a:t>Mirror</a:t>
            </a:r>
            <a:r>
              <a:rPr lang="pt-BR" sz="1400"/>
              <a:t>” em </a:t>
            </a:r>
            <a:r>
              <a:rPr lang="pt-BR" sz="1400">
                <a:solidFill>
                  <a:srgbClr val="E5402D"/>
                </a:solidFill>
              </a:rPr>
              <a:t>2018</a:t>
            </a:r>
            <a:r>
              <a:rPr lang="pt-BR" sz="1400"/>
              <a:t>. A ideia era ter um espelho que projetasse diferentes rostos em sua face que a inspiraria no início das manhãs. E o sistema falhou! Ela percebeu que a maioria dos bancos de dados usavam imagens de homens brancos e a característica do perfil dela – mulher negra, não conseguia ser reconhecida pela máquina.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D6FB2329-047A-8E65-02FA-96D8F7590B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9" y="9459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71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13D7D5A-B2B1-DE27-97FF-56188852E3FA}"/>
              </a:ext>
            </a:extLst>
          </p:cNvPr>
          <p:cNvSpPr/>
          <p:nvPr/>
        </p:nvSpPr>
        <p:spPr>
          <a:xfrm>
            <a:off x="840868" y="368697"/>
            <a:ext cx="10505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Onde está o problema?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313140B-65D8-EEFB-16F4-20C3EF62CE17}"/>
              </a:ext>
            </a:extLst>
          </p:cNvPr>
          <p:cNvSpPr txBox="1"/>
          <p:nvPr/>
        </p:nvSpPr>
        <p:spPr>
          <a:xfrm>
            <a:off x="854773" y="1443749"/>
            <a:ext cx="693343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Bill &amp; Melinda Gate publicaram no Annual </a:t>
            </a:r>
            <a:r>
              <a:rPr lang="pt-BR" err="1"/>
              <a:t>Letter</a:t>
            </a:r>
            <a:r>
              <a:rPr lang="pt-BR"/>
              <a:t> de 2019 que: “</a:t>
            </a:r>
            <a:r>
              <a:rPr lang="pt-BR" b="1">
                <a:solidFill>
                  <a:srgbClr val="E5402D"/>
                </a:solidFill>
              </a:rPr>
              <a:t>Dados podem ser sexistas</a:t>
            </a:r>
            <a:r>
              <a:rPr lang="pt-BR"/>
              <a:t>” e a cada ano percebemos como os dados fomentam o nosso destino.</a:t>
            </a:r>
          </a:p>
          <a:p>
            <a:endParaRPr lang="pt-BR"/>
          </a:p>
          <a:p>
            <a:r>
              <a:rPr lang="pt-BR"/>
              <a:t>Segundo o ex-vice-presidente de gerenciamento de produtos do LinkedIn, John </a:t>
            </a:r>
            <a:r>
              <a:rPr lang="pt-BR" err="1"/>
              <a:t>Jersin</a:t>
            </a:r>
            <a:r>
              <a:rPr lang="pt-BR"/>
              <a:t> , “</a:t>
            </a:r>
            <a:r>
              <a:rPr lang="pt-BR" b="1">
                <a:solidFill>
                  <a:srgbClr val="E5402D"/>
                </a:solidFill>
              </a:rPr>
              <a:t>você pode acabar recomendando mais cargos seniores para um grupo de pessoas do que para outro, mesmo que possuam o mesmo nível de qualificação</a:t>
            </a:r>
            <a:r>
              <a:rPr lang="pt-BR"/>
              <a:t>”. A IA é baseada em dados e os dados são o reflexo da nossa história.</a:t>
            </a:r>
          </a:p>
          <a:p>
            <a:endParaRPr lang="pt-BR"/>
          </a:p>
          <a:p>
            <a:r>
              <a:rPr lang="pt-BR"/>
              <a:t>Estudos realizados por um grupo de pesquisadores, reunidos pelo The Washington Post  em 2018, mostram o efeito de distintos sotaques na interação com sistemas de voz baseados em IA. Constata-se que não apenas alguns sotaques podem simplesmente não ser reconhecidos, como também o comportamento tendencioso dos dispositivos para vozes de indivíduos de partes mais desenvolvidas do país.</a:t>
            </a:r>
          </a:p>
          <a:p>
            <a:endParaRPr lang="pt-BR"/>
          </a:p>
          <a:p>
            <a:r>
              <a:rPr lang="pt-BR"/>
              <a:t>Não podemos separar o Social da Tecnologia!</a:t>
            </a:r>
          </a:p>
        </p:txBody>
      </p:sp>
      <p:pic>
        <p:nvPicPr>
          <p:cNvPr id="8" name="Picture 2" descr="Dados, Inteligência Artificial e preconceito | BigDataCorp.">
            <a:extLst>
              <a:ext uri="{FF2B5EF4-FFF2-40B4-BE49-F238E27FC236}">
                <a16:creationId xmlns:a16="http://schemas.microsoft.com/office/drawing/2014/main" id="{745FB137-C007-5310-BA13-FDA2BDDDB7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4302" y="4209393"/>
            <a:ext cx="4296829" cy="246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Balão de Pensamento: Nuvem 9">
            <a:extLst>
              <a:ext uri="{FF2B5EF4-FFF2-40B4-BE49-F238E27FC236}">
                <a16:creationId xmlns:a16="http://schemas.microsoft.com/office/drawing/2014/main" id="{18B458C0-4E22-A6A2-39D6-2BF6D0BAB1B0}"/>
              </a:ext>
            </a:extLst>
          </p:cNvPr>
          <p:cNvSpPr/>
          <p:nvPr/>
        </p:nvSpPr>
        <p:spPr>
          <a:xfrm>
            <a:off x="8785974" y="2826944"/>
            <a:ext cx="3285157" cy="1204112"/>
          </a:xfrm>
          <a:prstGeom prst="cloudCallout">
            <a:avLst>
              <a:gd name="adj1" fmla="val -17736"/>
              <a:gd name="adj2" fmla="val 80013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>
                <a:solidFill>
                  <a:schemeClr val="bg1"/>
                </a:solidFill>
                <a:latin typeface="Gotham" panose="02000504050000020004" pitchFamily="2" charset="0"/>
              </a:rPr>
              <a:t>O problema pode estar em nossos vieses inconscientes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E2150937-7EF2-36AB-4A5E-024F5F32D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8" y="604340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1013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LimelightVTI">
  <a:themeElements>
    <a:clrScheme name="AnalogousFromRegularSeedRightStep">
      <a:dk1>
        <a:srgbClr val="000000"/>
      </a:dk1>
      <a:lt1>
        <a:srgbClr val="FFFFFF"/>
      </a:lt1>
      <a:dk2>
        <a:srgbClr val="412425"/>
      </a:dk2>
      <a:lt2>
        <a:srgbClr val="E2E8E8"/>
      </a:lt2>
      <a:accent1>
        <a:srgbClr val="C34D4F"/>
      </a:accent1>
      <a:accent2>
        <a:srgbClr val="B16A3B"/>
      </a:accent2>
      <a:accent3>
        <a:srgbClr val="B7A248"/>
      </a:accent3>
      <a:accent4>
        <a:srgbClr val="93AE3A"/>
      </a:accent4>
      <a:accent5>
        <a:srgbClr val="6DB547"/>
      </a:accent5>
      <a:accent6>
        <a:srgbClr val="3BB143"/>
      </a:accent6>
      <a:hlink>
        <a:srgbClr val="309190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52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3" baseType="lpstr">
      <vt:lpstr>LimelightVTI</vt:lpstr>
      <vt:lpstr>Inteligência artificial aplicada à sua rotina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Inteligência artificial aplicada na sua rotina</dc:title>
  <dc:creator>Igor Fonseca</dc:creator>
  <cp:revision>1</cp:revision>
  <dcterms:created xsi:type="dcterms:W3CDTF">2023-06-30T14:01:20Z</dcterms:created>
  <dcterms:modified xsi:type="dcterms:W3CDTF">2023-07-20T17:36:13Z</dcterms:modified>
</cp:coreProperties>
</file>

<file path=docProps/thumbnail.jpeg>
</file>